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9"/>
  </p:notesMasterIdLst>
  <p:handoutMasterIdLst>
    <p:handoutMasterId r:id="rId30"/>
  </p:handoutMasterIdLst>
  <p:sldIdLst>
    <p:sldId id="284" r:id="rId5"/>
    <p:sldId id="287" r:id="rId6"/>
    <p:sldId id="258" r:id="rId7"/>
    <p:sldId id="693" r:id="rId8"/>
    <p:sldId id="329" r:id="rId9"/>
    <p:sldId id="695" r:id="rId10"/>
    <p:sldId id="689" r:id="rId11"/>
    <p:sldId id="266" r:id="rId12"/>
    <p:sldId id="579" r:id="rId13"/>
    <p:sldId id="694" r:id="rId14"/>
    <p:sldId id="580" r:id="rId15"/>
    <p:sldId id="583" r:id="rId16"/>
    <p:sldId id="696" r:id="rId17"/>
    <p:sldId id="707" r:id="rId18"/>
    <p:sldId id="697" r:id="rId19"/>
    <p:sldId id="709" r:id="rId20"/>
    <p:sldId id="698" r:id="rId21"/>
    <p:sldId id="705" r:id="rId22"/>
    <p:sldId id="699" r:id="rId23"/>
    <p:sldId id="619" r:id="rId24"/>
    <p:sldId id="708" r:id="rId25"/>
    <p:sldId id="702" r:id="rId26"/>
    <p:sldId id="636" r:id="rId27"/>
    <p:sldId id="63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29A2"/>
    <a:srgbClr val="8593A8"/>
    <a:srgbClr val="142160"/>
    <a:srgbClr val="FF4900"/>
    <a:srgbClr val="0074FF"/>
    <a:srgbClr val="CCCCCC"/>
    <a:srgbClr val="2D493B"/>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4718" autoAdjust="0"/>
  </p:normalViewPr>
  <p:slideViewPr>
    <p:cSldViewPr snapToGrid="0">
      <p:cViewPr varScale="1">
        <p:scale>
          <a:sx n="95" d="100"/>
          <a:sy n="95" d="100"/>
        </p:scale>
        <p:origin x="520" y="168"/>
      </p:cViewPr>
      <p:guideLst/>
    </p:cSldViewPr>
  </p:slideViewPr>
  <p:outlineViewPr>
    <p:cViewPr>
      <p:scale>
        <a:sx n="33" d="100"/>
        <a:sy n="33" d="100"/>
      </p:scale>
      <p:origin x="0" y="-106504"/>
    </p:cViewPr>
  </p:outlineViewPr>
  <p:notesTextViewPr>
    <p:cViewPr>
      <p:scale>
        <a:sx n="1" d="1"/>
        <a:sy n="1" d="1"/>
      </p:scale>
      <p:origin x="0" y="0"/>
    </p:cViewPr>
  </p:notesTextViewPr>
  <p:sorterViewPr>
    <p:cViewPr>
      <p:scale>
        <a:sx n="126" d="100"/>
        <a:sy n="126" d="100"/>
      </p:scale>
      <p:origin x="0" y="0"/>
    </p:cViewPr>
  </p:sorterViewPr>
  <p:notesViewPr>
    <p:cSldViewPr snapToGrid="0">
      <p:cViewPr varScale="1">
        <p:scale>
          <a:sx n="70" d="100"/>
          <a:sy n="70" d="100"/>
        </p:scale>
        <p:origin x="3624"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B8B65A-D69F-C26C-B67E-036EF77BF1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52B9064-AE57-427F-E5AF-71DE7D52FE6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8190EA-5EEC-4300-B6AE-D9734C6C648E}" type="datetimeFigureOut">
              <a:rPr lang="en-US" smtClean="0"/>
              <a:t>9/16/25</a:t>
            </a:fld>
            <a:endParaRPr lang="en-US" dirty="0"/>
          </a:p>
        </p:txBody>
      </p:sp>
      <p:sp>
        <p:nvSpPr>
          <p:cNvPr id="4" name="Footer Placeholder 3">
            <a:extLst>
              <a:ext uri="{FF2B5EF4-FFF2-40B4-BE49-F238E27FC236}">
                <a16:creationId xmlns:a16="http://schemas.microsoft.com/office/drawing/2014/main" id="{8186157A-CEB9-B0FC-3A49-BE950AEAD6F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0819CA0-A57D-42D7-A625-56C22D0FA7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FF3A6F-DEFA-45E0-9496-BEE7C2C6F3D0}" type="slidenum">
              <a:rPr lang="en-US" smtClean="0"/>
              <a:t>‹#›</a:t>
            </a:fld>
            <a:endParaRPr lang="en-US" dirty="0"/>
          </a:p>
        </p:txBody>
      </p:sp>
    </p:spTree>
    <p:extLst>
      <p:ext uri="{BB962C8B-B14F-4D97-AF65-F5344CB8AC3E}">
        <p14:creationId xmlns:p14="http://schemas.microsoft.com/office/powerpoint/2010/main" val="1406002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7ADD9-2083-264C-A652-8D52D02F7E72}" type="datetimeFigureOut">
              <a:rPr lang="en-US" smtClean="0"/>
              <a:t>9/16/25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DC217-DF71-1A49-B3EA-559F1F43B0FF}" type="slidenum">
              <a:rPr lang="en-US" smtClean="0"/>
              <a:t>‹#›</a:t>
            </a:fld>
            <a:endParaRPr lang="en-US" dirty="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lnSpc>
                <a:spcPct val="150000"/>
              </a:lnSpc>
            </a:pPr>
            <a:r>
              <a:rPr lang="en-US" sz="1800" b="1" kern="0" dirty="0">
                <a:solidFill>
                  <a:srgbClr val="000000"/>
                </a:solidFill>
                <a:effectLst/>
                <a:latin typeface="Garamond" panose="02020404030301010803" pitchFamily="18" charset="0"/>
                <a:ea typeface="Times New Roman" panose="02020603050405020304" pitchFamily="18" charset="0"/>
                <a:cs typeface="Calibri" panose="020F0502020204030204" pitchFamily="34" charset="0"/>
              </a:rPr>
              <a:t> </a:t>
            </a:r>
            <a:endParaRPr lang="en-NL"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1800" b="1" kern="0" dirty="0">
                <a:solidFill>
                  <a:srgbClr val="000000"/>
                </a:solidFill>
                <a:effectLst/>
                <a:latin typeface="Garamond" panose="02020404030301010803" pitchFamily="18" charset="0"/>
                <a:ea typeface="Times New Roman" panose="02020603050405020304" pitchFamily="18" charset="0"/>
                <a:cs typeface="Calibri" panose="020F0502020204030204" pitchFamily="34" charset="0"/>
              </a:rPr>
              <a:t>Thank you for coming to my talk – and thank you Michele, for inviting me. </a:t>
            </a:r>
            <a:endParaRPr lang="en-NL"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1800" b="1" kern="0" dirty="0">
                <a:solidFill>
                  <a:srgbClr val="000000"/>
                </a:solidFill>
                <a:effectLst/>
                <a:latin typeface="Garamond" panose="02020404030301010803" pitchFamily="18" charset="0"/>
                <a:ea typeface="Times New Roman" panose="02020603050405020304" pitchFamily="18" charset="0"/>
                <a:cs typeface="Calibri" panose="020F0502020204030204" pitchFamily="34" charset="0"/>
              </a:rPr>
              <a:t> </a:t>
            </a:r>
            <a:endParaRPr lang="en-NL"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1800" b="1" kern="0" dirty="0">
                <a:solidFill>
                  <a:srgbClr val="000000"/>
                </a:solidFill>
                <a:effectLst/>
                <a:latin typeface="Garamond" panose="02020404030301010803" pitchFamily="18" charset="0"/>
                <a:ea typeface="Times New Roman" panose="02020603050405020304" pitchFamily="18" charset="0"/>
                <a:cs typeface="Calibri" panose="020F0502020204030204" pitchFamily="34" charset="0"/>
              </a:rPr>
              <a:t>Today, I will talk to you about beauty. Human beauty, that is: the aesthetic pleasure we derive from human appearance. Beauty plays quite a role in our lives. I would like all of you to briefly consider how much time you have spent on your appearance today and in the last week; and how much money you have spent on appearance; and how much thought you have given to the appearance of yourself and others today. Even though this is Harvard, which I suppose means that we are all brain, I assume the amount of time, money, and thought will not be trivial. We care about beauty. And we are right to care about it – because even though it might sound like a frivolous topic, it has serious consequences. </a:t>
            </a:r>
            <a:endParaRPr lang="en-NL"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1800" b="1" kern="0" dirty="0">
                <a:solidFill>
                  <a:srgbClr val="000000"/>
                </a:solidFill>
                <a:effectLst/>
                <a:latin typeface="Garamond" panose="02020404030301010803" pitchFamily="18" charset="0"/>
                <a:ea typeface="Times New Roman" panose="02020603050405020304" pitchFamily="18" charset="0"/>
                <a:cs typeface="Calibri" panose="020F0502020204030204" pitchFamily="34" charset="0"/>
              </a:rPr>
              <a:t> </a:t>
            </a:r>
            <a:endParaRPr lang="en-NL"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1800" kern="0" dirty="0">
                <a:solidFill>
                  <a:srgbClr val="000000"/>
                </a:solidFill>
                <a:effectLst/>
                <a:latin typeface="Garamond" panose="02020404030301010803" pitchFamily="18" charset="0"/>
                <a:ea typeface="Times New Roman" panose="02020603050405020304" pitchFamily="18" charset="0"/>
                <a:cs typeface="Calibri" panose="020F0502020204030204" pitchFamily="34" charset="0"/>
              </a:rPr>
              <a:t>Now let’s look at Didier, from Paris. Didier cares about beauty  </a:t>
            </a:r>
            <a:endParaRPr lang="en-NL"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28600" algn="just">
              <a:lnSpc>
                <a:spcPct val="150000"/>
              </a:lnSpc>
              <a:tabLst>
                <a:tab pos="228600" algn="l"/>
                <a:tab pos="457200" algn="l"/>
                <a:tab pos="685800" algn="l"/>
                <a:tab pos="914400" algn="l"/>
                <a:tab pos="1143000" algn="l"/>
                <a:tab pos="1371600" algn="l"/>
                <a:tab pos="1828800" algn="l"/>
                <a:tab pos="2286000" algn="l"/>
                <a:tab pos="2743200" algn="l"/>
              </a:tabLst>
            </a:pPr>
            <a:r>
              <a:rPr lang="en-US" sz="1800" kern="0" dirty="0">
                <a:solidFill>
                  <a:srgbClr val="000000"/>
                </a:solidFill>
                <a:effectLst/>
                <a:latin typeface="Garamond" panose="02020404030301010803" pitchFamily="18" charset="0"/>
                <a:ea typeface="Times New Roman" panose="02020603050405020304" pitchFamily="18" charset="0"/>
                <a:cs typeface="Calibri" panose="020F0502020204030204" pitchFamily="34" charset="0"/>
              </a:rPr>
              <a:t>Chiara and Didier represent the two pillars of what I call the</a:t>
            </a:r>
            <a:endParaRPr lang="en-NL"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tabLst>
                <a:tab pos="228600" algn="l"/>
                <a:tab pos="457200" algn="l"/>
                <a:tab pos="685800" algn="l"/>
                <a:tab pos="914400" algn="l"/>
                <a:tab pos="1143000" algn="l"/>
                <a:tab pos="1371600" algn="l"/>
                <a:tab pos="1828800" algn="l"/>
                <a:tab pos="2286000" algn="l"/>
                <a:tab pos="2743200" algn="l"/>
              </a:tabLst>
            </a:pPr>
            <a:r>
              <a:rPr lang="en-US" sz="1800" kern="100" dirty="0">
                <a:effectLst/>
                <a:latin typeface="Garamond" panose="02020404030301010803" pitchFamily="18" charset="0"/>
                <a:ea typeface="Calibri" panose="020F0502020204030204" pitchFamily="34" charset="0"/>
                <a:cs typeface="Garamond" panose="02020404030301010803" pitchFamily="18" charset="0"/>
              </a:rPr>
              <a:t> </a:t>
            </a:r>
            <a:endParaRPr lang="en-NL"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28600" algn="just">
              <a:lnSpc>
                <a:spcPct val="150000"/>
              </a:lnSpc>
              <a:tabLst>
                <a:tab pos="228600" algn="l"/>
                <a:tab pos="457200" algn="l"/>
                <a:tab pos="685800" algn="l"/>
                <a:tab pos="914400" algn="l"/>
                <a:tab pos="1143000" algn="l"/>
                <a:tab pos="1371600" algn="l"/>
                <a:tab pos="1828800" algn="l"/>
                <a:tab pos="2286000" algn="l"/>
                <a:tab pos="2743200" algn="l"/>
              </a:tabLst>
            </a:pPr>
            <a:r>
              <a:rPr lang="en-US" sz="1800" kern="100" dirty="0">
                <a:effectLst/>
                <a:latin typeface="Garamond" panose="02020404030301010803" pitchFamily="18" charset="0"/>
                <a:ea typeface="Calibri" panose="020F0502020204030204" pitchFamily="34" charset="0"/>
                <a:cs typeface="Garamond" panose="02020404030301010803" pitchFamily="18" charset="0"/>
              </a:rPr>
              <a:t> </a:t>
            </a:r>
            <a:endParaRPr lang="en-NL"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28600" algn="just">
              <a:lnSpc>
                <a:spcPct val="150000"/>
              </a:lnSpc>
              <a:tabLst>
                <a:tab pos="228600" algn="l"/>
                <a:tab pos="457200" algn="l"/>
                <a:tab pos="685800" algn="l"/>
                <a:tab pos="914400" algn="l"/>
                <a:tab pos="1143000" algn="l"/>
                <a:tab pos="1371600" algn="l"/>
                <a:tab pos="1828800" algn="l"/>
                <a:tab pos="2286000" algn="l"/>
                <a:tab pos="2743200" algn="l"/>
              </a:tabLst>
            </a:pPr>
            <a:r>
              <a:rPr lang="en-US" sz="1800" kern="100" dirty="0">
                <a:effectLst/>
                <a:latin typeface="Garamond" panose="02020404030301010803" pitchFamily="18" charset="0"/>
                <a:ea typeface="Calibri" panose="020F0502020204030204" pitchFamily="34" charset="0"/>
                <a:cs typeface="Garamond" panose="02020404030301010803" pitchFamily="18" charset="0"/>
              </a:rPr>
              <a:t> </a:t>
            </a:r>
            <a:endParaRPr lang="en-NL"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28600" algn="just">
              <a:lnSpc>
                <a:spcPct val="150000"/>
              </a:lnSpc>
              <a:tabLst>
                <a:tab pos="228600" algn="l"/>
                <a:tab pos="457200" algn="l"/>
                <a:tab pos="685800" algn="l"/>
                <a:tab pos="914400" algn="l"/>
                <a:tab pos="1143000" algn="l"/>
                <a:tab pos="1371600" algn="l"/>
                <a:tab pos="1828800" algn="l"/>
                <a:tab pos="2286000" algn="l"/>
                <a:tab pos="2743200" algn="l"/>
              </a:tabLst>
            </a:pPr>
            <a:r>
              <a:rPr lang="en-NL" sz="1800" kern="100" dirty="0">
                <a:effectLst/>
                <a:latin typeface="Garamond" panose="02020404030301010803" pitchFamily="18" charset="0"/>
                <a:ea typeface="Calibri" panose="020F0502020204030204" pitchFamily="34" charset="0"/>
                <a:cs typeface="Garamond" panose="02020404030301010803" pitchFamily="18" charset="0"/>
              </a:rPr>
              <a:t> </a:t>
            </a:r>
            <a:endParaRPr lang="en-NL" sz="1800" kern="1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NL" sz="1800" kern="100" dirty="0">
                <a:solidFill>
                  <a:srgbClr val="000000"/>
                </a:solidFill>
                <a:effectLst/>
                <a:latin typeface="Garamond" panose="02020404030301010803" pitchFamily="18" charset="0"/>
                <a:ea typeface="Calibri" panose="020F0502020204030204" pitchFamily="34" charset="0"/>
                <a:cs typeface="Garamond" panose="02020404030301010803" pitchFamily="18" charset="0"/>
              </a:rPr>
              <a:t>A study conducted among over 93,000 people in 93 countries found that women </a:t>
            </a:r>
            <a:r>
              <a:rPr lang="en-NL" sz="1800" kern="100" dirty="0">
                <a:effectLst/>
                <a:latin typeface="Garamond" panose="02020404030301010803" pitchFamily="18" charset="0"/>
                <a:ea typeface="Calibri" panose="020F0502020204030204" pitchFamily="34" charset="0"/>
                <a:cs typeface="Garamond" panose="02020404030301010803" pitchFamily="18" charset="0"/>
              </a:rPr>
              <a:t>spend an average of 238 min a day (approximately 4 h) enhancing their attractiveness though bathing, exercise, shaving, clothing, styling and make-up, against 215 min a day (approximately 3.6 h daily) for men. Marta Kowal</a:t>
            </a:r>
            <a:r>
              <a:rPr lang="en-US" sz="1800" kern="100" dirty="0">
                <a:effectLst/>
                <a:latin typeface="Garamond" panose="02020404030301010803" pitchFamily="18" charset="0"/>
                <a:ea typeface="Calibri" panose="020F0502020204030204" pitchFamily="34" charset="0"/>
                <a:cs typeface="Garamond" panose="02020404030301010803" pitchFamily="18" charset="0"/>
              </a:rPr>
              <a:t>, </a:t>
            </a:r>
            <a:r>
              <a:rPr lang="en-US" sz="1800" kern="100" dirty="0" err="1">
                <a:effectLst/>
                <a:latin typeface="Garamond" panose="02020404030301010803" pitchFamily="18" charset="0"/>
                <a:ea typeface="Calibri" panose="020F0502020204030204" pitchFamily="34" charset="0"/>
                <a:cs typeface="Garamond" panose="02020404030301010803" pitchFamily="18" charset="0"/>
              </a:rPr>
              <a:t>Sorokowski</a:t>
            </a:r>
            <a:r>
              <a:rPr lang="en-US" sz="1800" kern="100" dirty="0">
                <a:effectLst/>
                <a:latin typeface="Garamond" panose="02020404030301010803" pitchFamily="18" charset="0"/>
                <a:ea typeface="Calibri" panose="020F0502020204030204" pitchFamily="34" charset="0"/>
                <a:cs typeface="Garamond" panose="02020404030301010803" pitchFamily="18" charset="0"/>
              </a:rPr>
              <a:t>, P., </a:t>
            </a:r>
            <a:r>
              <a:rPr lang="en-US" sz="1800" kern="100" dirty="0" err="1">
                <a:effectLst/>
                <a:latin typeface="Garamond" panose="02020404030301010803" pitchFamily="18" charset="0"/>
                <a:ea typeface="Calibri" panose="020F0502020204030204" pitchFamily="34" charset="0"/>
                <a:cs typeface="Garamond" panose="02020404030301010803" pitchFamily="18" charset="0"/>
              </a:rPr>
              <a:t>Pisanski</a:t>
            </a:r>
            <a:r>
              <a:rPr lang="en-US" sz="1800" kern="100" dirty="0">
                <a:effectLst/>
                <a:latin typeface="Garamond" panose="02020404030301010803" pitchFamily="18" charset="0"/>
                <a:ea typeface="Calibri" panose="020F0502020204030204" pitchFamily="34" charset="0"/>
                <a:cs typeface="Garamond" panose="02020404030301010803" pitchFamily="18" charset="0"/>
              </a:rPr>
              <a:t>, K.,</a:t>
            </a:r>
            <a:r>
              <a:rPr lang="en-NL" sz="1800" kern="100" dirty="0">
                <a:effectLst/>
                <a:latin typeface="Garamond" panose="02020404030301010803" pitchFamily="18" charset="0"/>
                <a:ea typeface="Calibri" panose="020F0502020204030204" pitchFamily="34" charset="0"/>
                <a:cs typeface="Garamond" panose="02020404030301010803" pitchFamily="18" charset="0"/>
              </a:rPr>
              <a:t> et al. (2022) Predictors of enhancing human physical attractiveness: Data from 93 countries, </a:t>
            </a:r>
            <a:r>
              <a:rPr lang="en-NL" sz="1800" i="1" kern="100" dirty="0">
                <a:effectLst/>
                <a:latin typeface="Garamond" panose="02020404030301010803" pitchFamily="18" charset="0"/>
                <a:ea typeface="Calibri" panose="020F0502020204030204" pitchFamily="34" charset="0"/>
                <a:cs typeface="Garamond" panose="02020404030301010803" pitchFamily="18" charset="0"/>
              </a:rPr>
              <a:t>Evolution and Human Behavior, </a:t>
            </a:r>
            <a:r>
              <a:rPr lang="en-NL" sz="1800" kern="100" dirty="0">
                <a:effectLst/>
                <a:latin typeface="Garamond" panose="02020404030301010803" pitchFamily="18" charset="0"/>
                <a:ea typeface="Calibri" panose="020F0502020204030204" pitchFamily="34" charset="0"/>
                <a:cs typeface="Garamond" panose="02020404030301010803" pitchFamily="18" charset="0"/>
              </a:rPr>
              <a:t>43</a:t>
            </a:r>
            <a:r>
              <a:rPr lang="en-US" sz="1800" kern="100" dirty="0">
                <a:effectLst/>
                <a:latin typeface="Garamond" panose="02020404030301010803" pitchFamily="18" charset="0"/>
                <a:ea typeface="Calibri" panose="020F0502020204030204" pitchFamily="34" charset="0"/>
                <a:cs typeface="Garamond" panose="02020404030301010803" pitchFamily="18" charset="0"/>
              </a:rPr>
              <a:t>(</a:t>
            </a:r>
            <a:r>
              <a:rPr lang="en-NL" sz="1800" kern="100" dirty="0">
                <a:effectLst/>
                <a:latin typeface="Garamond" panose="02020404030301010803" pitchFamily="18" charset="0"/>
                <a:ea typeface="Calibri" panose="020F0502020204030204" pitchFamily="34" charset="0"/>
                <a:cs typeface="Garamond" panose="02020404030301010803" pitchFamily="18" charset="0"/>
              </a:rPr>
              <a:t>6</a:t>
            </a:r>
            <a:r>
              <a:rPr lang="en-US" sz="1800" kern="100" dirty="0">
                <a:effectLst/>
                <a:latin typeface="Garamond" panose="02020404030301010803" pitchFamily="18" charset="0"/>
                <a:ea typeface="Calibri" panose="020F0502020204030204" pitchFamily="34" charset="0"/>
                <a:cs typeface="Garamond" panose="02020404030301010803" pitchFamily="18" charset="0"/>
              </a:rPr>
              <a:t>)</a:t>
            </a:r>
            <a:r>
              <a:rPr lang="en-NL" sz="1800" kern="100" dirty="0">
                <a:effectLst/>
                <a:latin typeface="Garamond" panose="02020404030301010803" pitchFamily="18" charset="0"/>
                <a:ea typeface="Calibri" panose="020F0502020204030204" pitchFamily="34" charset="0"/>
                <a:cs typeface="Garamond" panose="02020404030301010803" pitchFamily="18" charset="0"/>
              </a:rPr>
              <a:t>,</a:t>
            </a:r>
            <a:r>
              <a:rPr lang="en-US" sz="1800" kern="100" dirty="0">
                <a:effectLst/>
                <a:latin typeface="Garamond" panose="02020404030301010803" pitchFamily="18" charset="0"/>
                <a:ea typeface="Calibri" panose="020F0502020204030204" pitchFamily="34" charset="0"/>
                <a:cs typeface="Garamond" panose="02020404030301010803" pitchFamily="18" charset="0"/>
              </a:rPr>
              <a:t> 4</a:t>
            </a:r>
            <a:r>
              <a:rPr lang="en-NL" sz="1800" kern="100" dirty="0">
                <a:effectLst/>
                <a:latin typeface="Garamond" panose="02020404030301010803" pitchFamily="18" charset="0"/>
                <a:ea typeface="Calibri" panose="020F0502020204030204" pitchFamily="34" charset="0"/>
                <a:cs typeface="Garamond" panose="02020404030301010803" pitchFamily="18" charset="0"/>
              </a:rPr>
              <a:t>55-474</a:t>
            </a:r>
            <a:endParaRPr lang="en-NL"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dirty="0"/>
          </a:p>
        </p:txBody>
      </p:sp>
      <p:sp>
        <p:nvSpPr>
          <p:cNvPr id="4" name="Slide Number Placeholder 3"/>
          <p:cNvSpPr>
            <a:spLocks noGrp="1"/>
          </p:cNvSpPr>
          <p:nvPr>
            <p:ph type="sldNum" sz="quarter" idx="5"/>
          </p:nvPr>
        </p:nvSpPr>
        <p:spPr/>
        <p:txBody>
          <a:bodyPr/>
          <a:lstStyle/>
          <a:p>
            <a:fld id="{F97DC217-DF71-1A49-B3EA-559F1F43B0FF}" type="slidenum">
              <a:rPr lang="en-US" smtClean="0"/>
              <a:t>1</a:t>
            </a:fld>
            <a:endParaRPr lang="en-US" dirty="0"/>
          </a:p>
        </p:txBody>
      </p:sp>
    </p:spTree>
    <p:extLst>
      <p:ext uri="{BB962C8B-B14F-4D97-AF65-F5344CB8AC3E}">
        <p14:creationId xmlns:p14="http://schemas.microsoft.com/office/powerpoint/2010/main" val="655213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7DC217-DF71-1A49-B3EA-559F1F43B0FF}" type="slidenum">
              <a:rPr lang="en-US" smtClean="0"/>
              <a:t>3</a:t>
            </a:fld>
            <a:endParaRPr lang="en-US"/>
          </a:p>
        </p:txBody>
      </p:sp>
    </p:spTree>
    <p:extLst>
      <p:ext uri="{BB962C8B-B14F-4D97-AF65-F5344CB8AC3E}">
        <p14:creationId xmlns:p14="http://schemas.microsoft.com/office/powerpoint/2010/main" val="2090438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E315A-3DB5-FF96-10EC-CBE7453E42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381DCC-06B1-D813-0072-86B5F9B9DB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F9A7DF-E92C-A956-1219-A6FA9DF063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559419E-EB7C-AF51-EEEC-04C04A3B0562}"/>
              </a:ext>
            </a:extLst>
          </p:cNvPr>
          <p:cNvSpPr>
            <a:spLocks noGrp="1"/>
          </p:cNvSpPr>
          <p:nvPr>
            <p:ph type="sldNum" sz="quarter" idx="5"/>
          </p:nvPr>
        </p:nvSpPr>
        <p:spPr/>
        <p:txBody>
          <a:bodyPr/>
          <a:lstStyle/>
          <a:p>
            <a:fld id="{F97DC217-DF71-1A49-B3EA-559F1F43B0FF}" type="slidenum">
              <a:rPr lang="en-US" smtClean="0"/>
              <a:t>4</a:t>
            </a:fld>
            <a:endParaRPr lang="en-US"/>
          </a:p>
        </p:txBody>
      </p:sp>
    </p:spTree>
    <p:extLst>
      <p:ext uri="{BB962C8B-B14F-4D97-AF65-F5344CB8AC3E}">
        <p14:creationId xmlns:p14="http://schemas.microsoft.com/office/powerpoint/2010/main" val="653222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DA0E8-82A5-A8F0-2814-293AF8B4A0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6A6EF0-4760-B55C-2BE4-B15A735DE5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7D279F-686D-BDE9-BE2B-6EF1BE538CB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6F7B86-C6D1-9E82-B4C2-0A2A75652D83}"/>
              </a:ext>
            </a:extLst>
          </p:cNvPr>
          <p:cNvSpPr>
            <a:spLocks noGrp="1"/>
          </p:cNvSpPr>
          <p:nvPr>
            <p:ph type="sldNum" sz="quarter" idx="5"/>
          </p:nvPr>
        </p:nvSpPr>
        <p:spPr/>
        <p:txBody>
          <a:bodyPr/>
          <a:lstStyle/>
          <a:p>
            <a:fld id="{F97DC217-DF71-1A49-B3EA-559F1F43B0FF}" type="slidenum">
              <a:rPr lang="en-US" smtClean="0"/>
              <a:t>5</a:t>
            </a:fld>
            <a:endParaRPr lang="en-US"/>
          </a:p>
        </p:txBody>
      </p:sp>
    </p:spTree>
    <p:extLst>
      <p:ext uri="{BB962C8B-B14F-4D97-AF65-F5344CB8AC3E}">
        <p14:creationId xmlns:p14="http://schemas.microsoft.com/office/powerpoint/2010/main" val="4226475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err="1"/>
              <a:t>Please</a:t>
            </a:r>
            <a:r>
              <a:rPr lang="nl-NL"/>
              <a:t> </a:t>
            </a:r>
            <a:r>
              <a:rPr lang="nl-NL" err="1"/>
              <a:t>explain</a:t>
            </a:r>
            <a:r>
              <a:rPr lang="nl-NL"/>
              <a:t> </a:t>
            </a:r>
            <a:r>
              <a:rPr lang="nl-NL" err="1"/>
              <a:t>here</a:t>
            </a:r>
            <a:r>
              <a:rPr lang="nl-NL"/>
              <a:t>: </a:t>
            </a:r>
            <a:r>
              <a:rPr lang="nl-NL" err="1"/>
              <a:t>the</a:t>
            </a:r>
            <a:r>
              <a:rPr lang="nl-NL"/>
              <a:t> </a:t>
            </a:r>
            <a:r>
              <a:rPr lang="nl-NL" err="1"/>
              <a:t>composition</a:t>
            </a:r>
            <a:r>
              <a:rPr lang="nl-NL"/>
              <a:t> of </a:t>
            </a:r>
            <a:r>
              <a:rPr lang="nl-NL" err="1"/>
              <a:t>the</a:t>
            </a:r>
            <a:r>
              <a:rPr lang="nl-NL"/>
              <a:t> team is part of </a:t>
            </a:r>
            <a:r>
              <a:rPr lang="nl-NL" err="1"/>
              <a:t>the</a:t>
            </a:r>
            <a:r>
              <a:rPr lang="nl-NL"/>
              <a:t> </a:t>
            </a:r>
            <a:r>
              <a:rPr lang="nl-NL" err="1"/>
              <a:t>method</a:t>
            </a:r>
            <a:r>
              <a:rPr lang="nl-NL"/>
              <a:t>!!! </a:t>
            </a:r>
            <a:endParaRPr/>
          </a:p>
        </p:txBody>
      </p:sp>
      <p:sp>
        <p:nvSpPr>
          <p:cNvPr id="4" name="Slide Number Placeholder 3"/>
          <p:cNvSpPr>
            <a:spLocks noGrp="1"/>
          </p:cNvSpPr>
          <p:nvPr>
            <p:ph type="sldNum" sz="quarter" idx="5"/>
          </p:nvPr>
        </p:nvSpPr>
        <p:spPr/>
        <p:txBody>
          <a:bodyPr/>
          <a:lstStyle/>
          <a:p>
            <a:fld id="{F97DC217-DF71-1A49-B3EA-559F1F43B0FF}" type="slidenum">
              <a:rPr lang="en-US" smtClean="0"/>
              <a:t>11</a:t>
            </a:fld>
            <a:endParaRPr lang="en-US"/>
          </a:p>
        </p:txBody>
      </p:sp>
    </p:spTree>
    <p:extLst>
      <p:ext uri="{BB962C8B-B14F-4D97-AF65-F5344CB8AC3E}">
        <p14:creationId xmlns:p14="http://schemas.microsoft.com/office/powerpoint/2010/main" val="542826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E2E78-07F1-7293-EC79-DFCB63318D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F7B5AD-F4F1-F536-766B-C6A2EBA247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52958D-4F3A-98C0-380D-232E5DF79C9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095BB50-0CF4-BF4C-E729-BAAE5AB019DD}"/>
              </a:ext>
            </a:extLst>
          </p:cNvPr>
          <p:cNvSpPr>
            <a:spLocks noGrp="1"/>
          </p:cNvSpPr>
          <p:nvPr>
            <p:ph type="sldNum" sz="quarter" idx="5"/>
          </p:nvPr>
        </p:nvSpPr>
        <p:spPr/>
        <p:txBody>
          <a:bodyPr/>
          <a:lstStyle/>
          <a:p>
            <a:fld id="{F97DC217-DF71-1A49-B3EA-559F1F43B0FF}" type="slidenum">
              <a:rPr lang="en-US" smtClean="0"/>
              <a:t>15</a:t>
            </a:fld>
            <a:endParaRPr lang="en-US"/>
          </a:p>
        </p:txBody>
      </p:sp>
    </p:spTree>
    <p:extLst>
      <p:ext uri="{BB962C8B-B14F-4D97-AF65-F5344CB8AC3E}">
        <p14:creationId xmlns:p14="http://schemas.microsoft.com/office/powerpoint/2010/main" val="3706303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1A74C-508D-A934-13B1-63DA7B5A90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9146E4-6988-EBF8-F986-62CABEEC23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4BF1F8-9307-A975-2A64-8DF7716B63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3B03B25-4A42-3EF9-7C18-66F668ADE25B}"/>
              </a:ext>
            </a:extLst>
          </p:cNvPr>
          <p:cNvSpPr>
            <a:spLocks noGrp="1"/>
          </p:cNvSpPr>
          <p:nvPr>
            <p:ph type="sldNum" sz="quarter" idx="5"/>
          </p:nvPr>
        </p:nvSpPr>
        <p:spPr/>
        <p:txBody>
          <a:bodyPr/>
          <a:lstStyle/>
          <a:p>
            <a:fld id="{F97DC217-DF71-1A49-B3EA-559F1F43B0FF}" type="slidenum">
              <a:rPr lang="en-US" smtClean="0"/>
              <a:t>16</a:t>
            </a:fld>
            <a:endParaRPr lang="en-US"/>
          </a:p>
        </p:txBody>
      </p:sp>
    </p:spTree>
    <p:extLst>
      <p:ext uri="{BB962C8B-B14F-4D97-AF65-F5344CB8AC3E}">
        <p14:creationId xmlns:p14="http://schemas.microsoft.com/office/powerpoint/2010/main" val="1151900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340B5-3DF5-42AF-A4C2-9CCDA4BD91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9DB6A-4B90-F619-3446-0101677EEE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2278DA-8858-84E5-ED8A-076720E6D4D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0D78EC-26F5-6F37-2B50-BDB9C3EDD76E}"/>
              </a:ext>
            </a:extLst>
          </p:cNvPr>
          <p:cNvSpPr>
            <a:spLocks noGrp="1"/>
          </p:cNvSpPr>
          <p:nvPr>
            <p:ph type="sldNum" sz="quarter" idx="5"/>
          </p:nvPr>
        </p:nvSpPr>
        <p:spPr/>
        <p:txBody>
          <a:bodyPr/>
          <a:lstStyle/>
          <a:p>
            <a:fld id="{F97DC217-DF71-1A49-B3EA-559F1F43B0FF}" type="slidenum">
              <a:rPr lang="en-US" smtClean="0"/>
              <a:t>17</a:t>
            </a:fld>
            <a:endParaRPr lang="en-US"/>
          </a:p>
        </p:txBody>
      </p:sp>
    </p:spTree>
    <p:extLst>
      <p:ext uri="{BB962C8B-B14F-4D97-AF65-F5344CB8AC3E}">
        <p14:creationId xmlns:p14="http://schemas.microsoft.com/office/powerpoint/2010/main" val="773892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8BF8A-BF4B-CDF0-3496-2C4F3C84C1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325AF4-D8FF-D03D-7499-1C217B0E4A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051B68-172D-5834-B1D0-457C569FE7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B704C9-6426-6DAC-5BD8-1D4CA229B513}"/>
              </a:ext>
            </a:extLst>
          </p:cNvPr>
          <p:cNvSpPr>
            <a:spLocks noGrp="1"/>
          </p:cNvSpPr>
          <p:nvPr>
            <p:ph type="sldNum" sz="quarter" idx="5"/>
          </p:nvPr>
        </p:nvSpPr>
        <p:spPr/>
        <p:txBody>
          <a:bodyPr/>
          <a:lstStyle/>
          <a:p>
            <a:fld id="{F97DC217-DF71-1A49-B3EA-559F1F43B0FF}" type="slidenum">
              <a:rPr lang="en-US" smtClean="0"/>
              <a:t>18</a:t>
            </a:fld>
            <a:endParaRPr lang="en-US"/>
          </a:p>
        </p:txBody>
      </p:sp>
    </p:spTree>
    <p:extLst>
      <p:ext uri="{BB962C8B-B14F-4D97-AF65-F5344CB8AC3E}">
        <p14:creationId xmlns:p14="http://schemas.microsoft.com/office/powerpoint/2010/main" val="27008020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F2996-F0C0-2D4A-40B3-F43BD31D83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59FA77-58A4-EE31-257F-7B05D0CEDA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BA92BF-8498-13A2-BC45-341E9A85AE3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1888B3-9ABB-9168-D913-D799D8342B61}"/>
              </a:ext>
            </a:extLst>
          </p:cNvPr>
          <p:cNvSpPr>
            <a:spLocks noGrp="1"/>
          </p:cNvSpPr>
          <p:nvPr>
            <p:ph type="sldNum" sz="quarter" idx="5"/>
          </p:nvPr>
        </p:nvSpPr>
        <p:spPr/>
        <p:txBody>
          <a:bodyPr/>
          <a:lstStyle/>
          <a:p>
            <a:fld id="{F97DC217-DF71-1A49-B3EA-559F1F43B0FF}" type="slidenum">
              <a:rPr lang="en-US" smtClean="0"/>
              <a:t>19</a:t>
            </a:fld>
            <a:endParaRPr lang="en-US"/>
          </a:p>
        </p:txBody>
      </p:sp>
    </p:spTree>
    <p:extLst>
      <p:ext uri="{BB962C8B-B14F-4D97-AF65-F5344CB8AC3E}">
        <p14:creationId xmlns:p14="http://schemas.microsoft.com/office/powerpoint/2010/main" val="775862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5"/>
          </p:nvPr>
        </p:nvSpPr>
        <p:spPr/>
        <p:txBody>
          <a:bodyPr/>
          <a:lstStyle/>
          <a:p>
            <a:fld id="{F97DC217-DF71-1A49-B3EA-559F1F43B0FF}" type="slidenum">
              <a:rPr lang="en-US" smtClean="0"/>
              <a:t>23</a:t>
            </a:fld>
            <a:endParaRPr lang="en-US" dirty="0"/>
          </a:p>
        </p:txBody>
      </p:sp>
    </p:spTree>
    <p:extLst>
      <p:ext uri="{BB962C8B-B14F-4D97-AF65-F5344CB8AC3E}">
        <p14:creationId xmlns:p14="http://schemas.microsoft.com/office/powerpoint/2010/main" val="2809962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5"/>
          </p:nvPr>
        </p:nvSpPr>
        <p:spPr/>
        <p:txBody>
          <a:bodyPr/>
          <a:lstStyle/>
          <a:p>
            <a:fld id="{F97DC217-DF71-1A49-B3EA-559F1F43B0FF}" type="slidenum">
              <a:rPr lang="en-US" smtClean="0"/>
              <a:t>24</a:t>
            </a:fld>
            <a:endParaRPr lang="en-US" dirty="0"/>
          </a:p>
        </p:txBody>
      </p:sp>
    </p:spTree>
    <p:extLst>
      <p:ext uri="{BB962C8B-B14F-4D97-AF65-F5344CB8AC3E}">
        <p14:creationId xmlns:p14="http://schemas.microsoft.com/office/powerpoint/2010/main" val="38995487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jfif"/><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jfif"/><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jfif"/><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jfif"/></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jfif"/><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jfif"/><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3537B6D-42A5-F449-2691-321A167F7C08}"/>
              </a:ext>
              <a:ext uri="{C183D7F6-B498-43B3-948B-1728B52AA6E4}">
                <adec:decorative xmlns:adec="http://schemas.microsoft.com/office/drawing/2017/decorative" val="1"/>
              </a:ext>
            </a:extLst>
          </p:cNvPr>
          <p:cNvGrpSpPr/>
          <p:nvPr userDrawn="1"/>
        </p:nvGrpSpPr>
        <p:grpSpPr>
          <a:xfrm>
            <a:off x="1" y="4960030"/>
            <a:ext cx="12191999" cy="1907023"/>
            <a:chOff x="1" y="4960030"/>
            <a:chExt cx="12191999" cy="1907023"/>
          </a:xfrm>
        </p:grpSpPr>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rgbClr val="1421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solidFill>
                <a:srgbClr val="0074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21">
              <a:extLst>
                <a:ext uri="{FF2B5EF4-FFF2-40B4-BE49-F238E27FC236}">
                  <a16:creationId xmlns:a16="http://schemas.microsoft.com/office/drawing/2014/main" id="{BC68F289-2744-2F48-893A-3F17911625C8}"/>
                </a:ext>
              </a:extLst>
            </p:cNvPr>
            <p:cNvSpPr/>
            <p:nvPr userDrawn="1"/>
          </p:nvSpPr>
          <p:spPr>
            <a:xfrm rot="10800000">
              <a:off x="11024507" y="5699560"/>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rgbClr val="FF49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3" y="2592371"/>
            <a:ext cx="7096933" cy="917592"/>
          </a:xfrm>
        </p:spPr>
        <p:txBody>
          <a:bodyPr anchor="b">
            <a:noAutofit/>
          </a:bodyPr>
          <a:lstStyle>
            <a:lvl1pPr algn="l">
              <a:defRPr sz="6000" b="1">
                <a:solidFill>
                  <a:srgbClr val="142160"/>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3" y="3575404"/>
            <a:ext cx="9857014" cy="621603"/>
          </a:xfrm>
        </p:spPr>
        <p:txBody>
          <a:bodyPr anchor="ctr" anchorCtr="0">
            <a:noAutofit/>
          </a:bodyPr>
          <a:lstStyle>
            <a:lvl1pPr marL="0" indent="0" algn="l">
              <a:buNone/>
              <a:defRPr sz="3200">
                <a:solidFill>
                  <a:schemeClr val="bg2">
                    <a:lumMod val="25000"/>
                  </a:schemeClr>
                </a:solidFill>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pic>
        <p:nvPicPr>
          <p:cNvPr id="10" name="Picture 9" descr="A colorful bird with black background&#10;&#10;Description automatically generated">
            <a:extLst>
              <a:ext uri="{FF2B5EF4-FFF2-40B4-BE49-F238E27FC236}">
                <a16:creationId xmlns:a16="http://schemas.microsoft.com/office/drawing/2014/main" id="{BD0E3A59-5CF8-2198-8A23-90C0791C2D01}"/>
              </a:ext>
            </a:extLst>
          </p:cNvPr>
          <p:cNvPicPr>
            <a:picLocks noChangeAspect="1"/>
          </p:cNvPicPr>
          <p:nvPr userDrawn="1"/>
        </p:nvPicPr>
        <p:blipFill rotWithShape="1">
          <a:blip r:embed="rId2"/>
          <a:srcRect l="13546" r="27313"/>
          <a:stretch/>
        </p:blipFill>
        <p:spPr>
          <a:xfrm>
            <a:off x="8426163" y="-1181652"/>
            <a:ext cx="5196688" cy="4226037"/>
          </a:xfrm>
          <a:prstGeom prst="rect">
            <a:avLst/>
          </a:prstGeom>
        </p:spPr>
      </p:pic>
      <p:pic>
        <p:nvPicPr>
          <p:cNvPr id="13" name="Picture 12" descr="A blue and orange text with a black background&#10;&#10;Description automatically generated">
            <a:extLst>
              <a:ext uri="{FF2B5EF4-FFF2-40B4-BE49-F238E27FC236}">
                <a16:creationId xmlns:a16="http://schemas.microsoft.com/office/drawing/2014/main" id="{CFCFE7B2-B46E-B23A-28B3-4974F6EADC1F}"/>
              </a:ext>
            </a:extLst>
          </p:cNvPr>
          <p:cNvPicPr>
            <a:picLocks noChangeAspect="1"/>
          </p:cNvPicPr>
          <p:nvPr userDrawn="1"/>
        </p:nvPicPr>
        <p:blipFill rotWithShape="1">
          <a:blip r:embed="rId3"/>
          <a:srcRect l="9419" t="11242" r="10174" b="11886"/>
          <a:stretch/>
        </p:blipFill>
        <p:spPr>
          <a:xfrm>
            <a:off x="4467037" y="534155"/>
            <a:ext cx="1810901" cy="986828"/>
          </a:xfrm>
          <a:prstGeom prst="rect">
            <a:avLst/>
          </a:prstGeom>
        </p:spPr>
      </p:pic>
      <p:pic>
        <p:nvPicPr>
          <p:cNvPr id="6" name="Picture 5" descr="A blue and white sign with white text&#10;&#10;Description automatically generated">
            <a:extLst>
              <a:ext uri="{FF2B5EF4-FFF2-40B4-BE49-F238E27FC236}">
                <a16:creationId xmlns:a16="http://schemas.microsoft.com/office/drawing/2014/main" id="{440DBE95-BC1C-2199-68D3-BAC21E48786A}"/>
              </a:ext>
            </a:extLst>
          </p:cNvPr>
          <p:cNvPicPr>
            <a:picLocks noChangeAspect="1"/>
          </p:cNvPicPr>
          <p:nvPr userDrawn="1"/>
        </p:nvPicPr>
        <p:blipFill>
          <a:blip r:embed="rId4"/>
          <a:stretch>
            <a:fillRect/>
          </a:stretch>
        </p:blipFill>
        <p:spPr>
          <a:xfrm>
            <a:off x="1167493" y="607856"/>
            <a:ext cx="1810901" cy="647020"/>
          </a:xfrm>
          <a:prstGeom prst="rect">
            <a:avLst/>
          </a:prstGeom>
        </p:spPr>
      </p:pic>
      <p:pic>
        <p:nvPicPr>
          <p:cNvPr id="14" name="Picture 13" descr="A logo with orange dots&#10;&#10;Description automatically generated">
            <a:extLst>
              <a:ext uri="{FF2B5EF4-FFF2-40B4-BE49-F238E27FC236}">
                <a16:creationId xmlns:a16="http://schemas.microsoft.com/office/drawing/2014/main" id="{B4F77F57-4463-9324-5204-13F22F11B79F}"/>
              </a:ext>
            </a:extLst>
          </p:cNvPr>
          <p:cNvPicPr>
            <a:picLocks noChangeAspect="1"/>
          </p:cNvPicPr>
          <p:nvPr userDrawn="1"/>
        </p:nvPicPr>
        <p:blipFill rotWithShape="1">
          <a:blip r:embed="rId5"/>
          <a:srcRect l="27474" r="27207"/>
          <a:stretch/>
        </p:blipFill>
        <p:spPr>
          <a:xfrm>
            <a:off x="3070399" y="288088"/>
            <a:ext cx="1304633" cy="1232895"/>
          </a:xfrm>
          <a:prstGeom prst="rect">
            <a:avLst/>
          </a:prstGeom>
        </p:spPr>
      </p:pic>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3537B6D-42A5-F449-2691-321A167F7C08}"/>
              </a:ext>
              <a:ext uri="{C183D7F6-B498-43B3-948B-1728B52AA6E4}">
                <adec:decorative xmlns:adec="http://schemas.microsoft.com/office/drawing/2017/decorative" val="1"/>
              </a:ext>
            </a:extLst>
          </p:cNvPr>
          <p:cNvGrpSpPr/>
          <p:nvPr userDrawn="1"/>
        </p:nvGrpSpPr>
        <p:grpSpPr>
          <a:xfrm>
            <a:off x="1" y="5699560"/>
            <a:ext cx="12191999" cy="1167493"/>
            <a:chOff x="1" y="5699560"/>
            <a:chExt cx="12191999" cy="1167493"/>
          </a:xfrm>
        </p:grpSpPr>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solidFill>
                <a:srgbClr val="0074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21">
              <a:extLst>
                <a:ext uri="{FF2B5EF4-FFF2-40B4-BE49-F238E27FC236}">
                  <a16:creationId xmlns:a16="http://schemas.microsoft.com/office/drawing/2014/main" id="{BC68F289-2744-2F48-893A-3F17911625C8}"/>
                </a:ext>
              </a:extLst>
            </p:cNvPr>
            <p:cNvSpPr/>
            <p:nvPr userDrawn="1"/>
          </p:nvSpPr>
          <p:spPr>
            <a:xfrm rot="10800000">
              <a:off x="11024507" y="5699560"/>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rgbClr val="FF49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3" y="2507529"/>
            <a:ext cx="7096933" cy="1002433"/>
          </a:xfrm>
        </p:spPr>
        <p:txBody>
          <a:bodyPr anchor="b">
            <a:noAutofit/>
          </a:bodyPr>
          <a:lstStyle>
            <a:lvl1pPr algn="l">
              <a:defRPr sz="6000" b="1">
                <a:solidFill>
                  <a:srgbClr val="142160"/>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3" y="3575404"/>
            <a:ext cx="9857014" cy="621603"/>
          </a:xfrm>
        </p:spPr>
        <p:txBody>
          <a:bodyPr anchor="ctr" anchorCtr="0">
            <a:noAutofit/>
          </a:bodyPr>
          <a:lstStyle>
            <a:lvl1pPr marL="0" indent="0" algn="l">
              <a:buNone/>
              <a:defRPr sz="3200">
                <a:solidFill>
                  <a:schemeClr val="bg2">
                    <a:lumMod val="25000"/>
                  </a:schemeClr>
                </a:solidFill>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pic>
        <p:nvPicPr>
          <p:cNvPr id="10" name="Picture 9" descr="A colorful bird with black background&#10;&#10;Description automatically generated">
            <a:extLst>
              <a:ext uri="{FF2B5EF4-FFF2-40B4-BE49-F238E27FC236}">
                <a16:creationId xmlns:a16="http://schemas.microsoft.com/office/drawing/2014/main" id="{BD0E3A59-5CF8-2198-8A23-90C0791C2D01}"/>
              </a:ext>
            </a:extLst>
          </p:cNvPr>
          <p:cNvPicPr>
            <a:picLocks noChangeAspect="1"/>
          </p:cNvPicPr>
          <p:nvPr userDrawn="1"/>
        </p:nvPicPr>
        <p:blipFill rotWithShape="1">
          <a:blip r:embed="rId2"/>
          <a:srcRect l="13546" r="27313"/>
          <a:stretch/>
        </p:blipFill>
        <p:spPr>
          <a:xfrm>
            <a:off x="8426163" y="-1181652"/>
            <a:ext cx="5196688" cy="4226037"/>
          </a:xfrm>
          <a:prstGeom prst="rect">
            <a:avLst/>
          </a:prstGeom>
        </p:spPr>
      </p:pic>
      <p:pic>
        <p:nvPicPr>
          <p:cNvPr id="13" name="Picture 12" descr="A blue and orange text with a black background&#10;&#10;Description automatically generated">
            <a:extLst>
              <a:ext uri="{FF2B5EF4-FFF2-40B4-BE49-F238E27FC236}">
                <a16:creationId xmlns:a16="http://schemas.microsoft.com/office/drawing/2014/main" id="{CFCFE7B2-B46E-B23A-28B3-4974F6EADC1F}"/>
              </a:ext>
            </a:extLst>
          </p:cNvPr>
          <p:cNvPicPr>
            <a:picLocks noChangeAspect="1"/>
          </p:cNvPicPr>
          <p:nvPr userDrawn="1"/>
        </p:nvPicPr>
        <p:blipFill rotWithShape="1">
          <a:blip r:embed="rId3"/>
          <a:srcRect l="9419" t="11242" r="10174" b="11886"/>
          <a:stretch/>
        </p:blipFill>
        <p:spPr>
          <a:xfrm>
            <a:off x="1118509" y="534154"/>
            <a:ext cx="2348968" cy="1280041"/>
          </a:xfrm>
          <a:prstGeom prst="rect">
            <a:avLst/>
          </a:prstGeom>
        </p:spPr>
      </p:pic>
      <p:pic>
        <p:nvPicPr>
          <p:cNvPr id="6" name="Picture 5" descr="A blue and white sign with white text&#10;&#10;Description automatically generated">
            <a:extLst>
              <a:ext uri="{FF2B5EF4-FFF2-40B4-BE49-F238E27FC236}">
                <a16:creationId xmlns:a16="http://schemas.microsoft.com/office/drawing/2014/main" id="{440DBE95-BC1C-2199-68D3-BAC21E48786A}"/>
              </a:ext>
            </a:extLst>
          </p:cNvPr>
          <p:cNvPicPr>
            <a:picLocks noChangeAspect="1"/>
          </p:cNvPicPr>
          <p:nvPr userDrawn="1"/>
        </p:nvPicPr>
        <p:blipFill>
          <a:blip r:embed="rId4"/>
          <a:stretch>
            <a:fillRect/>
          </a:stretch>
        </p:blipFill>
        <p:spPr>
          <a:xfrm>
            <a:off x="1202810" y="5942520"/>
            <a:ext cx="1450067" cy="518097"/>
          </a:xfrm>
          <a:prstGeom prst="rect">
            <a:avLst/>
          </a:prstGeom>
        </p:spPr>
      </p:pic>
      <p:pic>
        <p:nvPicPr>
          <p:cNvPr id="14" name="Picture 13" descr="A logo with orange dots&#10;&#10;Description automatically generated">
            <a:extLst>
              <a:ext uri="{FF2B5EF4-FFF2-40B4-BE49-F238E27FC236}">
                <a16:creationId xmlns:a16="http://schemas.microsoft.com/office/drawing/2014/main" id="{B4F77F57-4463-9324-5204-13F22F11B79F}"/>
              </a:ext>
            </a:extLst>
          </p:cNvPr>
          <p:cNvPicPr>
            <a:picLocks noChangeAspect="1"/>
          </p:cNvPicPr>
          <p:nvPr userDrawn="1"/>
        </p:nvPicPr>
        <p:blipFill rotWithShape="1">
          <a:blip r:embed="rId5"/>
          <a:srcRect l="27474" r="27207"/>
          <a:stretch/>
        </p:blipFill>
        <p:spPr>
          <a:xfrm>
            <a:off x="2765509" y="5699559"/>
            <a:ext cx="1044677" cy="987233"/>
          </a:xfrm>
          <a:prstGeom prst="rect">
            <a:avLst/>
          </a:prstGeom>
        </p:spPr>
      </p:pic>
    </p:spTree>
    <p:extLst>
      <p:ext uri="{BB962C8B-B14F-4D97-AF65-F5344CB8AC3E}">
        <p14:creationId xmlns:p14="http://schemas.microsoft.com/office/powerpoint/2010/main" val="545219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3537B6D-42A5-F449-2691-321A167F7C08}"/>
              </a:ext>
              <a:ext uri="{C183D7F6-B498-43B3-948B-1728B52AA6E4}">
                <adec:decorative xmlns:adec="http://schemas.microsoft.com/office/drawing/2017/decorative" val="1"/>
              </a:ext>
            </a:extLst>
          </p:cNvPr>
          <p:cNvGrpSpPr/>
          <p:nvPr userDrawn="1"/>
        </p:nvGrpSpPr>
        <p:grpSpPr>
          <a:xfrm>
            <a:off x="1" y="5699560"/>
            <a:ext cx="12191999" cy="1167493"/>
            <a:chOff x="1" y="5699560"/>
            <a:chExt cx="12191999" cy="1167493"/>
          </a:xfrm>
        </p:grpSpPr>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solidFill>
                <a:srgbClr val="0074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21">
              <a:extLst>
                <a:ext uri="{FF2B5EF4-FFF2-40B4-BE49-F238E27FC236}">
                  <a16:creationId xmlns:a16="http://schemas.microsoft.com/office/drawing/2014/main" id="{BC68F289-2744-2F48-893A-3F17911625C8}"/>
                </a:ext>
              </a:extLst>
            </p:cNvPr>
            <p:cNvSpPr/>
            <p:nvPr userDrawn="1"/>
          </p:nvSpPr>
          <p:spPr>
            <a:xfrm rot="10800000">
              <a:off x="11024507" y="5699560"/>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rgbClr val="FF49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3" y="2507529"/>
            <a:ext cx="7096933" cy="1002433"/>
          </a:xfrm>
        </p:spPr>
        <p:txBody>
          <a:bodyPr anchor="b">
            <a:noAutofit/>
          </a:bodyPr>
          <a:lstStyle>
            <a:lvl1pPr algn="l">
              <a:defRPr sz="6000" b="1">
                <a:solidFill>
                  <a:srgbClr val="142160"/>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3" y="3575404"/>
            <a:ext cx="9857014" cy="621603"/>
          </a:xfrm>
        </p:spPr>
        <p:txBody>
          <a:bodyPr anchor="ctr" anchorCtr="0">
            <a:noAutofit/>
          </a:bodyPr>
          <a:lstStyle>
            <a:lvl1pPr marL="0" indent="0" algn="l">
              <a:buNone/>
              <a:defRPr sz="3200">
                <a:solidFill>
                  <a:schemeClr val="bg2">
                    <a:lumMod val="25000"/>
                  </a:schemeClr>
                </a:solidFill>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pic>
        <p:nvPicPr>
          <p:cNvPr id="10" name="Picture 9" descr="A colorful bird with black background&#10;&#10;Description automatically generated">
            <a:extLst>
              <a:ext uri="{FF2B5EF4-FFF2-40B4-BE49-F238E27FC236}">
                <a16:creationId xmlns:a16="http://schemas.microsoft.com/office/drawing/2014/main" id="{BD0E3A59-5CF8-2198-8A23-90C0791C2D01}"/>
              </a:ext>
            </a:extLst>
          </p:cNvPr>
          <p:cNvPicPr>
            <a:picLocks noChangeAspect="1"/>
          </p:cNvPicPr>
          <p:nvPr userDrawn="1"/>
        </p:nvPicPr>
        <p:blipFill rotWithShape="1">
          <a:blip r:embed="rId2"/>
          <a:srcRect l="13546" r="27313"/>
          <a:stretch/>
        </p:blipFill>
        <p:spPr>
          <a:xfrm>
            <a:off x="8426163" y="-1181652"/>
            <a:ext cx="5196688" cy="4226037"/>
          </a:xfrm>
          <a:prstGeom prst="rect">
            <a:avLst/>
          </a:prstGeom>
        </p:spPr>
      </p:pic>
      <p:pic>
        <p:nvPicPr>
          <p:cNvPr id="13" name="Picture 12" descr="A blue and orange text with a black background&#10;&#10;Description automatically generated">
            <a:extLst>
              <a:ext uri="{FF2B5EF4-FFF2-40B4-BE49-F238E27FC236}">
                <a16:creationId xmlns:a16="http://schemas.microsoft.com/office/drawing/2014/main" id="{CFCFE7B2-B46E-B23A-28B3-4974F6EADC1F}"/>
              </a:ext>
            </a:extLst>
          </p:cNvPr>
          <p:cNvPicPr>
            <a:picLocks noChangeAspect="1"/>
          </p:cNvPicPr>
          <p:nvPr userDrawn="1"/>
        </p:nvPicPr>
        <p:blipFill rotWithShape="1">
          <a:blip r:embed="rId3"/>
          <a:srcRect l="9419" t="11242" r="10174" b="11886"/>
          <a:stretch/>
        </p:blipFill>
        <p:spPr>
          <a:xfrm>
            <a:off x="1167493" y="5965578"/>
            <a:ext cx="1293214" cy="704721"/>
          </a:xfrm>
          <a:prstGeom prst="rect">
            <a:avLst/>
          </a:prstGeom>
        </p:spPr>
      </p:pic>
      <p:pic>
        <p:nvPicPr>
          <p:cNvPr id="6" name="Picture 5" descr="A blue and white sign with white text&#10;&#10;Description automatically generated">
            <a:extLst>
              <a:ext uri="{FF2B5EF4-FFF2-40B4-BE49-F238E27FC236}">
                <a16:creationId xmlns:a16="http://schemas.microsoft.com/office/drawing/2014/main" id="{440DBE95-BC1C-2199-68D3-BAC21E48786A}"/>
              </a:ext>
            </a:extLst>
          </p:cNvPr>
          <p:cNvPicPr>
            <a:picLocks noChangeAspect="1"/>
          </p:cNvPicPr>
          <p:nvPr userDrawn="1"/>
        </p:nvPicPr>
        <p:blipFill>
          <a:blip r:embed="rId4"/>
          <a:stretch>
            <a:fillRect/>
          </a:stretch>
        </p:blipFill>
        <p:spPr>
          <a:xfrm>
            <a:off x="2659719" y="6059766"/>
            <a:ext cx="1167768" cy="417234"/>
          </a:xfrm>
          <a:prstGeom prst="rect">
            <a:avLst/>
          </a:prstGeom>
        </p:spPr>
      </p:pic>
      <p:pic>
        <p:nvPicPr>
          <p:cNvPr id="14" name="Picture 13" descr="A logo with orange dots&#10;&#10;Description automatically generated">
            <a:extLst>
              <a:ext uri="{FF2B5EF4-FFF2-40B4-BE49-F238E27FC236}">
                <a16:creationId xmlns:a16="http://schemas.microsoft.com/office/drawing/2014/main" id="{B4F77F57-4463-9324-5204-13F22F11B79F}"/>
              </a:ext>
            </a:extLst>
          </p:cNvPr>
          <p:cNvPicPr>
            <a:picLocks noChangeAspect="1"/>
          </p:cNvPicPr>
          <p:nvPr userDrawn="1"/>
        </p:nvPicPr>
        <p:blipFill rotWithShape="1">
          <a:blip r:embed="rId5"/>
          <a:srcRect l="27474" r="27207"/>
          <a:stretch/>
        </p:blipFill>
        <p:spPr>
          <a:xfrm>
            <a:off x="4033625" y="5870863"/>
            <a:ext cx="841300" cy="795039"/>
          </a:xfrm>
          <a:prstGeom prst="rect">
            <a:avLst/>
          </a:prstGeom>
        </p:spPr>
      </p:pic>
    </p:spTree>
    <p:extLst>
      <p:ext uri="{BB962C8B-B14F-4D97-AF65-F5344CB8AC3E}">
        <p14:creationId xmlns:p14="http://schemas.microsoft.com/office/powerpoint/2010/main" val="3911871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Title Slide">
    <p:bg>
      <p:bgPr>
        <a:solidFill>
          <a:srgbClr val="142160"/>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3537B6D-42A5-F449-2691-321A167F7C08}"/>
              </a:ext>
              <a:ext uri="{C183D7F6-B498-43B3-948B-1728B52AA6E4}">
                <adec:decorative xmlns:adec="http://schemas.microsoft.com/office/drawing/2017/decorative" val="1"/>
              </a:ext>
            </a:extLst>
          </p:cNvPr>
          <p:cNvGrpSpPr/>
          <p:nvPr userDrawn="1"/>
        </p:nvGrpSpPr>
        <p:grpSpPr>
          <a:xfrm>
            <a:off x="1" y="1661312"/>
            <a:ext cx="12191999" cy="5205741"/>
            <a:chOff x="1" y="1661312"/>
            <a:chExt cx="12191999" cy="5205741"/>
          </a:xfrm>
        </p:grpSpPr>
        <p:sp>
          <p:nvSpPr>
            <p:cNvPr id="9" name="Freeform 8">
              <a:extLst>
                <a:ext uri="{FF2B5EF4-FFF2-40B4-BE49-F238E27FC236}">
                  <a16:creationId xmlns:a16="http://schemas.microsoft.com/office/drawing/2014/main" id="{58080B3E-915C-2D4C-8608-596E1BFD6387}"/>
                </a:ext>
              </a:extLst>
            </p:cNvPr>
            <p:cNvSpPr/>
            <p:nvPr userDrawn="1"/>
          </p:nvSpPr>
          <p:spPr>
            <a:xfrm>
              <a:off x="1" y="1661312"/>
              <a:ext cx="5196688" cy="519668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21">
              <a:extLst>
                <a:ext uri="{FF2B5EF4-FFF2-40B4-BE49-F238E27FC236}">
                  <a16:creationId xmlns:a16="http://schemas.microsoft.com/office/drawing/2014/main" id="{BC68F289-2744-2F48-893A-3F17911625C8}"/>
                </a:ext>
              </a:extLst>
            </p:cNvPr>
            <p:cNvSpPr/>
            <p:nvPr userDrawn="1"/>
          </p:nvSpPr>
          <p:spPr>
            <a:xfrm rot="10800000">
              <a:off x="11024507" y="5699560"/>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rgbClr val="FF49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3" y="2536271"/>
            <a:ext cx="7096933" cy="973691"/>
          </a:xfrm>
        </p:spPr>
        <p:txBody>
          <a:bodyPr anchor="b">
            <a:noAutofit/>
          </a:bodyPr>
          <a:lstStyle>
            <a:lvl1pPr algn="l">
              <a:defRPr sz="6000" b="1">
                <a:solidFill>
                  <a:schemeClr val="bg1"/>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3" y="3575404"/>
            <a:ext cx="9857014" cy="621603"/>
          </a:xfrm>
        </p:spPr>
        <p:txBody>
          <a:bodyPr anchor="ctr" anchorCtr="0">
            <a:noAutofit/>
          </a:bodyPr>
          <a:lstStyle>
            <a:lvl1pPr marL="0" indent="0" algn="l">
              <a:buNone/>
              <a:defRPr sz="3200">
                <a:solidFill>
                  <a:schemeClr val="bg1"/>
                </a:solidFill>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pic>
        <p:nvPicPr>
          <p:cNvPr id="10" name="Picture 9" descr="A colorful bird with black background&#10;&#10;Description automatically generated">
            <a:extLst>
              <a:ext uri="{FF2B5EF4-FFF2-40B4-BE49-F238E27FC236}">
                <a16:creationId xmlns:a16="http://schemas.microsoft.com/office/drawing/2014/main" id="{BD0E3A59-5CF8-2198-8A23-90C0791C2D01}"/>
              </a:ext>
            </a:extLst>
          </p:cNvPr>
          <p:cNvPicPr>
            <a:picLocks noChangeAspect="1"/>
          </p:cNvPicPr>
          <p:nvPr userDrawn="1"/>
        </p:nvPicPr>
        <p:blipFill rotWithShape="1">
          <a:blip r:embed="rId2"/>
          <a:srcRect l="13546" r="27313"/>
          <a:stretch/>
        </p:blipFill>
        <p:spPr>
          <a:xfrm>
            <a:off x="8426163" y="-1181652"/>
            <a:ext cx="5196688" cy="4226037"/>
          </a:xfrm>
          <a:prstGeom prst="rect">
            <a:avLst/>
          </a:prstGeom>
        </p:spPr>
      </p:pic>
      <p:pic>
        <p:nvPicPr>
          <p:cNvPr id="6" name="Picture 5" descr="A blue and white sign with white text&#10;&#10;Description automatically generated">
            <a:extLst>
              <a:ext uri="{FF2B5EF4-FFF2-40B4-BE49-F238E27FC236}">
                <a16:creationId xmlns:a16="http://schemas.microsoft.com/office/drawing/2014/main" id="{440DBE95-BC1C-2199-68D3-BAC21E48786A}"/>
              </a:ext>
            </a:extLst>
          </p:cNvPr>
          <p:cNvPicPr>
            <a:picLocks noChangeAspect="1"/>
          </p:cNvPicPr>
          <p:nvPr userDrawn="1"/>
        </p:nvPicPr>
        <p:blipFill>
          <a:blip r:embed="rId3"/>
          <a:stretch>
            <a:fillRect/>
          </a:stretch>
        </p:blipFill>
        <p:spPr>
          <a:xfrm>
            <a:off x="1044945" y="6131058"/>
            <a:ext cx="1205117" cy="430578"/>
          </a:xfrm>
          <a:prstGeom prst="rect">
            <a:avLst/>
          </a:prstGeom>
        </p:spPr>
      </p:pic>
      <p:pic>
        <p:nvPicPr>
          <p:cNvPr id="14" name="Picture 13" descr="A logo with orange dots&#10;&#10;Description automatically generated">
            <a:extLst>
              <a:ext uri="{FF2B5EF4-FFF2-40B4-BE49-F238E27FC236}">
                <a16:creationId xmlns:a16="http://schemas.microsoft.com/office/drawing/2014/main" id="{B4F77F57-4463-9324-5204-13F22F11B79F}"/>
              </a:ext>
            </a:extLst>
          </p:cNvPr>
          <p:cNvPicPr>
            <a:picLocks noChangeAspect="1"/>
          </p:cNvPicPr>
          <p:nvPr userDrawn="1"/>
        </p:nvPicPr>
        <p:blipFill rotWithShape="1">
          <a:blip r:embed="rId4"/>
          <a:srcRect l="27474" r="27207"/>
          <a:stretch/>
        </p:blipFill>
        <p:spPr>
          <a:xfrm>
            <a:off x="221230" y="5976979"/>
            <a:ext cx="725034" cy="685166"/>
          </a:xfrm>
          <a:prstGeom prst="rect">
            <a:avLst/>
          </a:prstGeom>
        </p:spPr>
      </p:pic>
      <p:pic>
        <p:nvPicPr>
          <p:cNvPr id="5" name="Picture 4" descr="A white and orange logo with a black background&#10;&#10;Description automatically generated">
            <a:extLst>
              <a:ext uri="{FF2B5EF4-FFF2-40B4-BE49-F238E27FC236}">
                <a16:creationId xmlns:a16="http://schemas.microsoft.com/office/drawing/2014/main" id="{E7EF2431-DADC-11DB-DFBA-EAAEF717E63C}"/>
              </a:ext>
            </a:extLst>
          </p:cNvPr>
          <p:cNvPicPr>
            <a:picLocks noChangeAspect="1"/>
          </p:cNvPicPr>
          <p:nvPr userDrawn="1"/>
        </p:nvPicPr>
        <p:blipFill rotWithShape="1">
          <a:blip r:embed="rId5"/>
          <a:srcRect l="11897" t="19770" r="5917" b="6160"/>
          <a:stretch/>
        </p:blipFill>
        <p:spPr>
          <a:xfrm>
            <a:off x="1118509" y="603313"/>
            <a:ext cx="2435396" cy="1251109"/>
          </a:xfrm>
          <a:prstGeom prst="rect">
            <a:avLst/>
          </a:prstGeom>
        </p:spPr>
      </p:pic>
    </p:spTree>
    <p:extLst>
      <p:ext uri="{BB962C8B-B14F-4D97-AF65-F5344CB8AC3E}">
        <p14:creationId xmlns:p14="http://schemas.microsoft.com/office/powerpoint/2010/main" val="253408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10D125-AB73-D276-4947-94204736A30D}"/>
              </a:ext>
              <a:ext uri="{C183D7F6-B498-43B3-948B-1728B52AA6E4}">
                <adec:decorative xmlns:adec="http://schemas.microsoft.com/office/drawing/2017/decorative" val="1"/>
              </a:ext>
            </a:extLst>
          </p:cNvPr>
          <p:cNvGrpSpPr/>
          <p:nvPr userDrawn="1"/>
        </p:nvGrpSpPr>
        <p:grpSpPr>
          <a:xfrm>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 uri="{C183D7F6-B498-43B3-948B-1728B52AA6E4}">
                  <adec:decorative xmlns:adec="http://schemas.microsoft.com/office/drawing/2017/decorative" val="1"/>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solidFill>
                <a:srgbClr val="0074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 uri="{C183D7F6-B498-43B3-948B-1728B52AA6E4}">
                  <adec:decorative xmlns:adec="http://schemas.microsoft.com/office/drawing/2017/decorative" val="1"/>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solidFill>
                <a:srgbClr val="0074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 uri="{C183D7F6-B498-43B3-948B-1728B52AA6E4}">
                  <adec:decorative xmlns:adec="http://schemas.microsoft.com/office/drawing/2017/decorative" val="1"/>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rgbClr val="2D49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6526"/>
            <a:ext cx="9779183" cy="1570038"/>
          </a:xfrm>
        </p:spPr>
        <p:txBody>
          <a:bodyPr anchor="b">
            <a:noAutofit/>
          </a:bodyPr>
          <a:lstStyle>
            <a:lvl1pPr>
              <a:defRPr sz="4800" b="1">
                <a:solidFill>
                  <a:srgbClr val="2D493B"/>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2017467"/>
            <a:ext cx="9779182" cy="3366815"/>
          </a:xfrm>
        </p:spPr>
        <p:txBody>
          <a:bodyPr>
            <a:normAutofit/>
          </a:bodyPr>
          <a:lstStyle>
            <a:lvl1pPr marL="0" indent="0">
              <a:buNone/>
              <a:defRPr>
                <a:solidFill>
                  <a:schemeClr val="bg2">
                    <a:lumMod val="25000"/>
                  </a:schemeClr>
                </a:solidFill>
                <a:latin typeface="Poppins" panose="00000500000000000000" pitchFamily="2" charset="0"/>
                <a:cs typeface="Poppins" panose="00000500000000000000" pitchFamily="2" charset="0"/>
              </a:defRPr>
            </a:lvl1pPr>
            <a:lvl2pPr marL="457200" indent="0">
              <a:buNone/>
              <a:defRPr>
                <a:solidFill>
                  <a:schemeClr val="bg2">
                    <a:lumMod val="25000"/>
                  </a:schemeClr>
                </a:solidFill>
                <a:latin typeface="Poppins" panose="00000500000000000000" pitchFamily="2" charset="0"/>
                <a:cs typeface="Poppins" panose="00000500000000000000" pitchFamily="2" charset="0"/>
              </a:defRPr>
            </a:lvl2pPr>
            <a:lvl3pPr marL="914400" indent="0">
              <a:buNone/>
              <a:defRPr>
                <a:solidFill>
                  <a:schemeClr val="bg2">
                    <a:lumMod val="25000"/>
                  </a:schemeClr>
                </a:solidFill>
                <a:latin typeface="Poppins" panose="00000500000000000000" pitchFamily="2" charset="0"/>
                <a:cs typeface="Poppins" panose="00000500000000000000" pitchFamily="2" charset="0"/>
              </a:defRPr>
            </a:lvl3pPr>
            <a:lvl4pPr marL="1371600" indent="0">
              <a:buNone/>
              <a:defRPr>
                <a:solidFill>
                  <a:schemeClr val="bg2">
                    <a:lumMod val="25000"/>
                  </a:schemeClr>
                </a:solidFill>
                <a:latin typeface="Poppins" panose="00000500000000000000" pitchFamily="2" charset="0"/>
                <a:cs typeface="Poppins" panose="00000500000000000000" pitchFamily="2" charset="0"/>
              </a:defRPr>
            </a:lvl4pPr>
            <a:lvl5pPr marL="1828800" indent="0">
              <a:buNone/>
              <a:defRPr>
                <a:solidFill>
                  <a:schemeClr val="bg2">
                    <a:lumMod val="25000"/>
                  </a:schemeClr>
                </a:solidFill>
                <a:latin typeface="Poppins" panose="00000500000000000000" pitchFamily="2" charset="0"/>
                <a:cs typeface="Poppins" panose="00000500000000000000" pitchFamily="2"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Poppins" panose="00000500000000000000" pitchFamily="2" charset="0"/>
                <a:cs typeface="Poppins" panose="00000500000000000000" pitchFamily="2" charset="0"/>
              </a:defRPr>
            </a:lvl1pPr>
          </a:lstStyle>
          <a:p>
            <a:r>
              <a:rPr lang="en-US" dirty="0"/>
              <a:t>18/09/20XX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Poppins" panose="00000500000000000000" pitchFamily="2" charset="0"/>
                <a:cs typeface="Poppins" panose="00000500000000000000" pitchFamily="2" charset="0"/>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Poppins" panose="00000500000000000000" pitchFamily="2" charset="0"/>
                <a:cs typeface="Poppins" panose="00000500000000000000" pitchFamily="2" charset="0"/>
              </a:defRPr>
            </a:lvl1pPr>
          </a:lstStyle>
          <a:p>
            <a:fld id="{294A09A9-5501-47C1-A89A-A340965A2BE2}" type="slidenum">
              <a:rPr lang="en-US" smtClean="0"/>
              <a:pPr/>
              <a:t>‹#›</a:t>
            </a:fld>
            <a:endParaRPr lang="en-US" dirty="0"/>
          </a:p>
        </p:txBody>
      </p:sp>
      <p:pic>
        <p:nvPicPr>
          <p:cNvPr id="15" name="Picture 14" descr="A colorful shapes on a black background&#10;&#10;Description automatically generated">
            <a:extLst>
              <a:ext uri="{FF2B5EF4-FFF2-40B4-BE49-F238E27FC236}">
                <a16:creationId xmlns:a16="http://schemas.microsoft.com/office/drawing/2014/main" id="{594A04AB-C286-CBFD-76A6-8EFCCA804518}"/>
              </a:ext>
            </a:extLst>
          </p:cNvPr>
          <p:cNvPicPr>
            <a:picLocks noChangeAspect="1"/>
          </p:cNvPicPr>
          <p:nvPr userDrawn="1"/>
        </p:nvPicPr>
        <p:blipFill>
          <a:blip r:embed="rId2"/>
          <a:stretch>
            <a:fillRect/>
          </a:stretch>
        </p:blipFill>
        <p:spPr>
          <a:xfrm>
            <a:off x="6919348" y="4357970"/>
            <a:ext cx="3467100" cy="2886075"/>
          </a:xfrm>
          <a:prstGeom prst="rect">
            <a:avLst/>
          </a:prstGeom>
        </p:spPr>
      </p:pic>
    </p:spTree>
    <p:extLst>
      <p:ext uri="{BB962C8B-B14F-4D97-AF65-F5344CB8AC3E}">
        <p14:creationId xmlns:p14="http://schemas.microsoft.com/office/powerpoint/2010/main" val="2782271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CEDB282-8288-C81F-52B5-048A3E80C931}"/>
              </a:ext>
              <a:ext uri="{C183D7F6-B498-43B3-948B-1728B52AA6E4}">
                <adec:decorative xmlns:adec="http://schemas.microsoft.com/office/drawing/2017/decorative" val="1"/>
              </a:ext>
            </a:extLst>
          </p:cNvPr>
          <p:cNvGrpSpPr/>
          <p:nvPr userDrawn="1"/>
        </p:nvGrpSpPr>
        <p:grpSpPr>
          <a:xfrm>
            <a:off x="0" y="0"/>
            <a:ext cx="12208822" cy="6858002"/>
            <a:chOff x="0" y="0"/>
            <a:chExt cx="12208822" cy="6858002"/>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solidFill>
                <a:srgbClr val="007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cs typeface="Poppins" panose="00000500000000000000" pitchFamily="2" charset="0"/>
              </a:endParaRPr>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Poppins" panose="00000500000000000000" pitchFamily="2" charset="0"/>
                <a:cs typeface="Poppins" panose="00000500000000000000" pitchFamily="2" charset="0"/>
              </a:endParaRPr>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rgbClr val="FF49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Poppins" panose="00000500000000000000" pitchFamily="2" charset="0"/>
                <a:cs typeface="Poppins" panose="00000500000000000000" pitchFamily="2" charset="0"/>
              </a:endParaRPr>
            </a:p>
          </p:txBody>
        </p:sp>
      </p:grpSp>
      <p:sp>
        <p:nvSpPr>
          <p:cNvPr id="13" name="Title 1">
            <a:extLst>
              <a:ext uri="{FF2B5EF4-FFF2-40B4-BE49-F238E27FC236}">
                <a16:creationId xmlns:a16="http://schemas.microsoft.com/office/drawing/2014/main" id="{5E932F0D-7FC3-634B-932C-3625C16C8DE2}"/>
              </a:ext>
            </a:extLst>
          </p:cNvPr>
          <p:cNvSpPr>
            <a:spLocks noGrp="1"/>
          </p:cNvSpPr>
          <p:nvPr>
            <p:ph type="title" hasCustomPrompt="1"/>
          </p:nvPr>
        </p:nvSpPr>
        <p:spPr>
          <a:xfrm>
            <a:off x="1167492" y="136526"/>
            <a:ext cx="9779183" cy="1570038"/>
          </a:xfrm>
        </p:spPr>
        <p:txBody>
          <a:bodyPr anchor="b">
            <a:noAutofit/>
          </a:bodyPr>
          <a:lstStyle>
            <a:lvl1pPr>
              <a:defRPr sz="4800" b="1">
                <a:solidFill>
                  <a:srgbClr val="142160"/>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hasCustomPrompt="1"/>
          </p:nvPr>
        </p:nvSpPr>
        <p:spPr>
          <a:xfrm>
            <a:off x="1167492" y="2653167"/>
            <a:ext cx="9779183" cy="3436483"/>
          </a:xfrm>
        </p:spPr>
        <p:txBody>
          <a:bodyPr>
            <a:normAutofit/>
          </a:bodyPr>
          <a:lstStyle>
            <a:lvl1pPr marL="0" indent="0">
              <a:lnSpc>
                <a:spcPct val="150000"/>
              </a:lnSpc>
              <a:buNone/>
              <a:defRPr sz="2400">
                <a:solidFill>
                  <a:schemeClr val="bg1"/>
                </a:solidFill>
                <a:latin typeface="Poppins" panose="00000500000000000000" pitchFamily="2" charset="0"/>
                <a:cs typeface="Poppins" panose="000005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text</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a:noAutofit/>
          </a:bodyPr>
          <a:lstStyle>
            <a:lvl1pPr>
              <a:defRPr>
                <a:solidFill>
                  <a:schemeClr val="accent2"/>
                </a:solidFill>
                <a:latin typeface="Poppins" panose="00000500000000000000" pitchFamily="2" charset="0"/>
                <a:ea typeface="EB Garamond SemiBold" panose="00000700000000000000" pitchFamily="2" charset="0"/>
                <a:cs typeface="Poppins" panose="00000500000000000000" pitchFamily="2" charset="0"/>
              </a:defRPr>
            </a:lvl1pPr>
          </a:lstStyle>
          <a:p>
            <a:r>
              <a:rPr lang="en-US" dirty="0"/>
              <a:t>18/09/20XX</a:t>
            </a:r>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a:noAutofit/>
          </a:bodyPr>
          <a:lstStyle>
            <a:lvl1pPr>
              <a:defRPr>
                <a:solidFill>
                  <a:schemeClr val="accent2"/>
                </a:solidFill>
                <a:latin typeface="Poppins" panose="00000500000000000000" pitchFamily="2" charset="0"/>
                <a:cs typeface="Poppins" panose="00000500000000000000" pitchFamily="2" charset="0"/>
              </a:defRPr>
            </a:lvl1pPr>
          </a:lstStyle>
          <a:p>
            <a:r>
              <a:rPr lang="en-US" dirty="0"/>
              <a:t>PRESENTATION TITLE</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accent3"/>
                </a:solidFill>
                <a:latin typeface="Poppins" panose="00000500000000000000" pitchFamily="2" charset="0"/>
                <a:cs typeface="Poppins" panose="00000500000000000000" pitchFamily="2" charset="0"/>
              </a:defRPr>
            </a:lvl1pPr>
          </a:lstStyle>
          <a:p>
            <a:fld id="{294A09A9-5501-47C1-A89A-A340965A2BE2}" type="slidenum">
              <a:rPr lang="en-US" smtClean="0"/>
              <a:pPr/>
              <a:t>‹#›</a:t>
            </a:fld>
            <a:endParaRPr lang="en-US" dirty="0"/>
          </a:p>
        </p:txBody>
      </p:sp>
      <p:pic>
        <p:nvPicPr>
          <p:cNvPr id="9" name="Picture 8" descr="A blue and orange bird&#10;&#10;Description automatically generated">
            <a:extLst>
              <a:ext uri="{FF2B5EF4-FFF2-40B4-BE49-F238E27FC236}">
                <a16:creationId xmlns:a16="http://schemas.microsoft.com/office/drawing/2014/main" id="{3D176228-77CA-7872-2AB2-313220D975C0}"/>
              </a:ext>
            </a:extLst>
          </p:cNvPr>
          <p:cNvPicPr>
            <a:picLocks noChangeAspect="1"/>
          </p:cNvPicPr>
          <p:nvPr userDrawn="1"/>
        </p:nvPicPr>
        <p:blipFill>
          <a:blip r:embed="rId2"/>
          <a:stretch>
            <a:fillRect/>
          </a:stretch>
        </p:blipFill>
        <p:spPr>
          <a:xfrm rot="12600000">
            <a:off x="10157440" y="187983"/>
            <a:ext cx="3307119" cy="2505735"/>
          </a:xfrm>
          <a:prstGeom prst="rect">
            <a:avLst/>
          </a:prstGeom>
        </p:spPr>
      </p:pic>
    </p:spTree>
    <p:extLst>
      <p:ext uri="{BB962C8B-B14F-4D97-AF65-F5344CB8AC3E}">
        <p14:creationId xmlns:p14="http://schemas.microsoft.com/office/powerpoint/2010/main" val="2802635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5FBCE6F-2AA9-31FE-8148-33B480735599}"/>
              </a:ext>
              <a:ext uri="{C183D7F6-B498-43B3-948B-1728B52AA6E4}">
                <adec:decorative xmlns:adec="http://schemas.microsoft.com/office/drawing/2017/decorative" val="1"/>
              </a:ext>
            </a:extLst>
          </p:cNvPr>
          <p:cNvGrpSpPr/>
          <p:nvPr userDrawn="1"/>
        </p:nvGrpSpPr>
        <p:grpSpPr>
          <a:xfrm>
            <a:off x="0" y="0"/>
            <a:ext cx="12192000" cy="6858000"/>
            <a:chOff x="0" y="0"/>
            <a:chExt cx="12192000" cy="6858000"/>
          </a:xfrm>
          <a:solidFill>
            <a:srgbClr val="FF4900"/>
          </a:solidFill>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solidFill>
              <a:srgbClr val="1421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4" y="177553"/>
            <a:ext cx="6245912" cy="3269447"/>
          </a:xfrm>
        </p:spPr>
        <p:txBody>
          <a:bodyPr anchor="b">
            <a:noAutofit/>
          </a:bodyPr>
          <a:lstStyle>
            <a:lvl1pPr algn="l">
              <a:defRPr sz="6000" b="1">
                <a:solidFill>
                  <a:schemeClr val="bg1"/>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4" y="3492896"/>
            <a:ext cx="6245912" cy="912850"/>
          </a:xfrm>
        </p:spPr>
        <p:txBody>
          <a:bodyPr anchor="ctr" anchorCtr="0">
            <a:noAutofit/>
          </a:bodyPr>
          <a:lstStyle>
            <a:lvl1pPr marL="0" indent="0" algn="l">
              <a:buNone/>
              <a:defRPr sz="3200">
                <a:solidFill>
                  <a:schemeClr val="bg1"/>
                </a:solidFill>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5" name="Oval 4">
            <a:extLst>
              <a:ext uri="{FF2B5EF4-FFF2-40B4-BE49-F238E27FC236}">
                <a16:creationId xmlns:a16="http://schemas.microsoft.com/office/drawing/2014/main" id="{84873A8A-56B1-758F-B4F6-DFD0B802A2E1}"/>
              </a:ext>
            </a:extLst>
          </p:cNvPr>
          <p:cNvSpPr/>
          <p:nvPr userDrawn="1"/>
        </p:nvSpPr>
        <p:spPr>
          <a:xfrm>
            <a:off x="11576337" y="381000"/>
            <a:ext cx="334251" cy="3342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logo with white and orange letters&#10;&#10;Description automatically generated">
            <a:extLst>
              <a:ext uri="{FF2B5EF4-FFF2-40B4-BE49-F238E27FC236}">
                <a16:creationId xmlns:a16="http://schemas.microsoft.com/office/drawing/2014/main" id="{F65DB38A-4E3D-8F7C-A20F-17362BD038F3}"/>
              </a:ext>
            </a:extLst>
          </p:cNvPr>
          <p:cNvPicPr>
            <a:picLocks noChangeAspect="1"/>
          </p:cNvPicPr>
          <p:nvPr userDrawn="1"/>
        </p:nvPicPr>
        <p:blipFill>
          <a:blip r:embed="rId2"/>
          <a:stretch>
            <a:fillRect/>
          </a:stretch>
        </p:blipFill>
        <p:spPr>
          <a:xfrm>
            <a:off x="748646" y="4861711"/>
            <a:ext cx="2833839" cy="1615288"/>
          </a:xfrm>
          <a:prstGeom prst="rect">
            <a:avLst/>
          </a:prstGeom>
        </p:spPr>
      </p:pic>
      <p:pic>
        <p:nvPicPr>
          <p:cNvPr id="9" name="Picture 8" descr="A colorful shapes on a black background&#10;&#10;Description automatically generated">
            <a:extLst>
              <a:ext uri="{FF2B5EF4-FFF2-40B4-BE49-F238E27FC236}">
                <a16:creationId xmlns:a16="http://schemas.microsoft.com/office/drawing/2014/main" id="{C319D5A9-FA09-C06B-0857-4CFC513FA3E1}"/>
              </a:ext>
            </a:extLst>
          </p:cNvPr>
          <p:cNvPicPr>
            <a:picLocks noChangeAspect="1"/>
          </p:cNvPicPr>
          <p:nvPr userDrawn="1"/>
        </p:nvPicPr>
        <p:blipFill>
          <a:blip r:embed="rId3"/>
          <a:stretch>
            <a:fillRect/>
          </a:stretch>
        </p:blipFill>
        <p:spPr>
          <a:xfrm>
            <a:off x="9101233" y="4294596"/>
            <a:ext cx="3467100" cy="2886075"/>
          </a:xfrm>
          <a:prstGeom prst="rect">
            <a:avLst/>
          </a:prstGeom>
        </p:spPr>
      </p:pic>
    </p:spTree>
    <p:extLst>
      <p:ext uri="{BB962C8B-B14F-4D97-AF65-F5344CB8AC3E}">
        <p14:creationId xmlns:p14="http://schemas.microsoft.com/office/powerpoint/2010/main" val="986529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2_Section title">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5FBCE6F-2AA9-31FE-8148-33B480735599}"/>
              </a:ext>
              <a:ext uri="{C183D7F6-B498-43B3-948B-1728B52AA6E4}">
                <adec:decorative xmlns:adec="http://schemas.microsoft.com/office/drawing/2017/decorative" val="1"/>
              </a:ext>
            </a:extLst>
          </p:cNvPr>
          <p:cNvGrpSpPr/>
          <p:nvPr userDrawn="1"/>
        </p:nvGrpSpPr>
        <p:grpSpPr>
          <a:xfrm>
            <a:off x="0" y="0"/>
            <a:ext cx="12192000" cy="6858000"/>
            <a:chOff x="0" y="0"/>
            <a:chExt cx="12192000" cy="6858000"/>
          </a:xfrm>
          <a:solidFill>
            <a:srgbClr val="FF4900"/>
          </a:solidFill>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solidFill>
              <a:srgbClr val="1421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4" y="177553"/>
            <a:ext cx="6245912" cy="3269447"/>
          </a:xfrm>
        </p:spPr>
        <p:txBody>
          <a:bodyPr anchor="b">
            <a:noAutofit/>
          </a:bodyPr>
          <a:lstStyle>
            <a:lvl1pPr algn="l">
              <a:defRPr sz="6000" b="1">
                <a:solidFill>
                  <a:schemeClr val="bg1"/>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4" y="3492896"/>
            <a:ext cx="6245912" cy="912850"/>
          </a:xfrm>
        </p:spPr>
        <p:txBody>
          <a:bodyPr anchor="ctr" anchorCtr="0">
            <a:noAutofit/>
          </a:bodyPr>
          <a:lstStyle>
            <a:lvl1pPr marL="0" indent="0" algn="l">
              <a:buNone/>
              <a:defRPr sz="3200">
                <a:solidFill>
                  <a:schemeClr val="bg1"/>
                </a:solidFill>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5" name="Oval 4">
            <a:extLst>
              <a:ext uri="{FF2B5EF4-FFF2-40B4-BE49-F238E27FC236}">
                <a16:creationId xmlns:a16="http://schemas.microsoft.com/office/drawing/2014/main" id="{84873A8A-56B1-758F-B4F6-DFD0B802A2E1}"/>
              </a:ext>
            </a:extLst>
          </p:cNvPr>
          <p:cNvSpPr/>
          <p:nvPr userDrawn="1"/>
        </p:nvSpPr>
        <p:spPr>
          <a:xfrm>
            <a:off x="11576337" y="381000"/>
            <a:ext cx="334251" cy="3342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logo with white and orange letters&#10;&#10;Description automatically generated">
            <a:extLst>
              <a:ext uri="{FF2B5EF4-FFF2-40B4-BE49-F238E27FC236}">
                <a16:creationId xmlns:a16="http://schemas.microsoft.com/office/drawing/2014/main" id="{F65DB38A-4E3D-8F7C-A20F-17362BD038F3}"/>
              </a:ext>
            </a:extLst>
          </p:cNvPr>
          <p:cNvPicPr>
            <a:picLocks noChangeAspect="1"/>
          </p:cNvPicPr>
          <p:nvPr userDrawn="1"/>
        </p:nvPicPr>
        <p:blipFill>
          <a:blip r:embed="rId2"/>
          <a:stretch>
            <a:fillRect/>
          </a:stretch>
        </p:blipFill>
        <p:spPr>
          <a:xfrm>
            <a:off x="748646" y="4861711"/>
            <a:ext cx="2833839" cy="1615288"/>
          </a:xfrm>
          <a:prstGeom prst="rect">
            <a:avLst/>
          </a:prstGeom>
        </p:spPr>
      </p:pic>
      <p:pic>
        <p:nvPicPr>
          <p:cNvPr id="9" name="Picture 8" descr="A colorful shapes on a black background&#10;&#10;Description automatically generated">
            <a:extLst>
              <a:ext uri="{FF2B5EF4-FFF2-40B4-BE49-F238E27FC236}">
                <a16:creationId xmlns:a16="http://schemas.microsoft.com/office/drawing/2014/main" id="{C319D5A9-FA09-C06B-0857-4CFC513FA3E1}"/>
              </a:ext>
            </a:extLst>
          </p:cNvPr>
          <p:cNvPicPr>
            <a:picLocks noChangeAspect="1"/>
          </p:cNvPicPr>
          <p:nvPr userDrawn="1"/>
        </p:nvPicPr>
        <p:blipFill>
          <a:blip r:embed="rId3"/>
          <a:stretch>
            <a:fillRect/>
          </a:stretch>
        </p:blipFill>
        <p:spPr>
          <a:xfrm>
            <a:off x="9101233" y="4294596"/>
            <a:ext cx="3467100" cy="2886075"/>
          </a:xfrm>
          <a:prstGeom prst="rect">
            <a:avLst/>
          </a:prstGeom>
        </p:spPr>
      </p:pic>
    </p:spTree>
    <p:extLst>
      <p:ext uri="{BB962C8B-B14F-4D97-AF65-F5344CB8AC3E}">
        <p14:creationId xmlns:p14="http://schemas.microsoft.com/office/powerpoint/2010/main" val="894468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1_Section title">
    <p:bg>
      <p:bgPr>
        <a:solidFill>
          <a:srgbClr val="142160"/>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5FBCE6F-2AA9-31FE-8148-33B480735599}"/>
              </a:ext>
              <a:ext uri="{C183D7F6-B498-43B3-948B-1728B52AA6E4}">
                <adec:decorative xmlns:adec="http://schemas.microsoft.com/office/drawing/2017/decorative" val="1"/>
              </a:ext>
            </a:extLst>
          </p:cNvPr>
          <p:cNvGrpSpPr/>
          <p:nvPr userDrawn="1"/>
        </p:nvGrpSpPr>
        <p:grpSpPr>
          <a:xfrm>
            <a:off x="0" y="0"/>
            <a:ext cx="12192000" cy="6858000"/>
            <a:chOff x="0" y="0"/>
            <a:chExt cx="12192000" cy="6858000"/>
          </a:xfrm>
          <a:solidFill>
            <a:srgbClr val="1C29A2"/>
          </a:solidFill>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rgbClr val="CCCCCC"/>
                </a:solidFill>
              </a:endParaRPr>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4" y="177553"/>
            <a:ext cx="6245912" cy="3269447"/>
          </a:xfrm>
        </p:spPr>
        <p:txBody>
          <a:bodyPr anchor="b">
            <a:noAutofit/>
          </a:bodyPr>
          <a:lstStyle>
            <a:lvl1pPr algn="l">
              <a:defRPr sz="6000" b="1">
                <a:solidFill>
                  <a:schemeClr val="bg1"/>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4" y="3492896"/>
            <a:ext cx="6245912" cy="912850"/>
          </a:xfrm>
        </p:spPr>
        <p:txBody>
          <a:bodyPr anchor="ctr" anchorCtr="0">
            <a:noAutofit/>
          </a:bodyPr>
          <a:lstStyle>
            <a:lvl1pPr marL="0" indent="0" algn="l">
              <a:buNone/>
              <a:defRPr sz="3200">
                <a:solidFill>
                  <a:schemeClr val="bg1"/>
                </a:solidFill>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pic>
        <p:nvPicPr>
          <p:cNvPr id="7" name="Picture 6" descr="A white and orange logo with a black background&#10;&#10;Description automatically generated">
            <a:extLst>
              <a:ext uri="{FF2B5EF4-FFF2-40B4-BE49-F238E27FC236}">
                <a16:creationId xmlns:a16="http://schemas.microsoft.com/office/drawing/2014/main" id="{C0C37501-028F-DD83-3AB6-321FB6407D65}"/>
              </a:ext>
            </a:extLst>
          </p:cNvPr>
          <p:cNvPicPr>
            <a:picLocks noChangeAspect="1"/>
          </p:cNvPicPr>
          <p:nvPr userDrawn="1"/>
        </p:nvPicPr>
        <p:blipFill rotWithShape="1">
          <a:blip r:embed="rId2"/>
          <a:srcRect l="10762" t="19027" r="5556" b="8360"/>
          <a:stretch/>
        </p:blipFill>
        <p:spPr>
          <a:xfrm>
            <a:off x="8267700" y="2412231"/>
            <a:ext cx="3679989" cy="1820159"/>
          </a:xfrm>
          <a:prstGeom prst="rect">
            <a:avLst/>
          </a:prstGeom>
        </p:spPr>
      </p:pic>
    </p:spTree>
    <p:extLst>
      <p:ext uri="{BB962C8B-B14F-4D97-AF65-F5344CB8AC3E}">
        <p14:creationId xmlns:p14="http://schemas.microsoft.com/office/powerpoint/2010/main" val="198568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3_Section title">
    <p:bg>
      <p:bgPr>
        <a:solidFill>
          <a:srgbClr val="142160"/>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5FBCE6F-2AA9-31FE-8148-33B480735599}"/>
              </a:ext>
              <a:ext uri="{C183D7F6-B498-43B3-948B-1728B52AA6E4}">
                <adec:decorative xmlns:adec="http://schemas.microsoft.com/office/drawing/2017/decorative" val="1"/>
              </a:ext>
            </a:extLst>
          </p:cNvPr>
          <p:cNvGrpSpPr/>
          <p:nvPr userDrawn="1"/>
        </p:nvGrpSpPr>
        <p:grpSpPr>
          <a:xfrm>
            <a:off x="0" y="0"/>
            <a:ext cx="12192000" cy="6858000"/>
            <a:chOff x="0" y="0"/>
            <a:chExt cx="12192000" cy="6858000"/>
          </a:xfrm>
          <a:solidFill>
            <a:srgbClr val="FF4900"/>
          </a:solidFill>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rgbClr val="CCCCCC"/>
                </a:solidFill>
              </a:endParaRPr>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4" y="177553"/>
            <a:ext cx="6245912" cy="3269447"/>
          </a:xfrm>
        </p:spPr>
        <p:txBody>
          <a:bodyPr anchor="b">
            <a:noAutofit/>
          </a:bodyPr>
          <a:lstStyle>
            <a:lvl1pPr algn="l">
              <a:defRPr sz="6000" b="1">
                <a:solidFill>
                  <a:schemeClr val="bg1"/>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4" y="3492896"/>
            <a:ext cx="6245912" cy="912850"/>
          </a:xfrm>
        </p:spPr>
        <p:txBody>
          <a:bodyPr anchor="ctr" anchorCtr="0">
            <a:noAutofit/>
          </a:bodyPr>
          <a:lstStyle>
            <a:lvl1pPr marL="0" indent="0" algn="l">
              <a:buNone/>
              <a:defRPr sz="3200">
                <a:solidFill>
                  <a:schemeClr val="bg1"/>
                </a:solidFill>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pic>
        <p:nvPicPr>
          <p:cNvPr id="7" name="Picture 6" descr="A white and orange logo with a black background&#10;&#10;Description automatically generated">
            <a:extLst>
              <a:ext uri="{FF2B5EF4-FFF2-40B4-BE49-F238E27FC236}">
                <a16:creationId xmlns:a16="http://schemas.microsoft.com/office/drawing/2014/main" id="{C0C37501-028F-DD83-3AB6-321FB6407D65}"/>
              </a:ext>
            </a:extLst>
          </p:cNvPr>
          <p:cNvPicPr>
            <a:picLocks noChangeAspect="1"/>
          </p:cNvPicPr>
          <p:nvPr userDrawn="1"/>
        </p:nvPicPr>
        <p:blipFill rotWithShape="1">
          <a:blip r:embed="rId2"/>
          <a:srcRect l="10762" t="19027" r="5556" b="8360"/>
          <a:stretch/>
        </p:blipFill>
        <p:spPr>
          <a:xfrm>
            <a:off x="8248846" y="2421658"/>
            <a:ext cx="3679989" cy="1820159"/>
          </a:xfrm>
          <a:prstGeom prst="rect">
            <a:avLst/>
          </a:prstGeom>
        </p:spPr>
      </p:pic>
    </p:spTree>
    <p:extLst>
      <p:ext uri="{BB962C8B-B14F-4D97-AF65-F5344CB8AC3E}">
        <p14:creationId xmlns:p14="http://schemas.microsoft.com/office/powerpoint/2010/main" val="1126030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4_Section title">
    <p:bg>
      <p:bgPr>
        <a:solidFill>
          <a:schemeClr val="bg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5FBCE6F-2AA9-31FE-8148-33B480735599}"/>
              </a:ext>
              <a:ext uri="{C183D7F6-B498-43B3-948B-1728B52AA6E4}">
                <adec:decorative xmlns:adec="http://schemas.microsoft.com/office/drawing/2017/decorative" val="1"/>
              </a:ext>
            </a:extLst>
          </p:cNvPr>
          <p:cNvGrpSpPr/>
          <p:nvPr userDrawn="1"/>
        </p:nvGrpSpPr>
        <p:grpSpPr>
          <a:xfrm>
            <a:off x="0" y="0"/>
            <a:ext cx="12192000" cy="6858000"/>
            <a:chOff x="0" y="0"/>
            <a:chExt cx="12192000" cy="6858000"/>
          </a:xfrm>
          <a:solidFill>
            <a:srgbClr val="1C29A2"/>
          </a:solidFill>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4" y="177553"/>
            <a:ext cx="6245912" cy="3269447"/>
          </a:xfrm>
        </p:spPr>
        <p:txBody>
          <a:bodyPr anchor="b">
            <a:noAutofit/>
          </a:bodyPr>
          <a:lstStyle>
            <a:lvl1pPr algn="l">
              <a:defRPr sz="6000" b="1">
                <a:solidFill>
                  <a:schemeClr val="bg1"/>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4" y="3492896"/>
            <a:ext cx="6245912" cy="912850"/>
          </a:xfrm>
        </p:spPr>
        <p:txBody>
          <a:bodyPr anchor="ctr" anchorCtr="0">
            <a:noAutofit/>
          </a:bodyPr>
          <a:lstStyle>
            <a:lvl1pPr marL="0" indent="0" algn="l">
              <a:buNone/>
              <a:defRPr sz="3200">
                <a:solidFill>
                  <a:schemeClr val="bg1"/>
                </a:solidFill>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pic>
        <p:nvPicPr>
          <p:cNvPr id="5" name="Picture 4" descr="A blue and orange text with a black background&#10;&#10;Description automatically generated">
            <a:extLst>
              <a:ext uri="{FF2B5EF4-FFF2-40B4-BE49-F238E27FC236}">
                <a16:creationId xmlns:a16="http://schemas.microsoft.com/office/drawing/2014/main" id="{6621F005-8E4F-6307-E8AD-00934CAE2B0E}"/>
              </a:ext>
            </a:extLst>
          </p:cNvPr>
          <p:cNvPicPr>
            <a:picLocks noChangeAspect="1"/>
          </p:cNvPicPr>
          <p:nvPr userDrawn="1"/>
        </p:nvPicPr>
        <p:blipFill rotWithShape="1">
          <a:blip r:embed="rId2"/>
          <a:srcRect l="9419" t="11242" r="10174" b="11886"/>
          <a:stretch/>
        </p:blipFill>
        <p:spPr>
          <a:xfrm>
            <a:off x="8580896" y="2657941"/>
            <a:ext cx="2829898" cy="1542118"/>
          </a:xfrm>
          <a:prstGeom prst="rect">
            <a:avLst/>
          </a:prstGeom>
        </p:spPr>
      </p:pic>
    </p:spTree>
    <p:extLst>
      <p:ext uri="{BB962C8B-B14F-4D97-AF65-F5344CB8AC3E}">
        <p14:creationId xmlns:p14="http://schemas.microsoft.com/office/powerpoint/2010/main" val="256521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D71EB95-DE30-3F1F-F9EC-DA4858055C1F}"/>
              </a:ext>
              <a:ext uri="{C183D7F6-B498-43B3-948B-1728B52AA6E4}">
                <adec:decorative xmlns:adec="http://schemas.microsoft.com/office/drawing/2017/decorative" val="1"/>
              </a:ext>
            </a:extLst>
          </p:cNvPr>
          <p:cNvGrpSpPr/>
          <p:nvPr userDrawn="1"/>
        </p:nvGrpSpPr>
        <p:grpSpPr>
          <a:xfrm>
            <a:off x="1" y="1"/>
            <a:ext cx="12191999" cy="6857999"/>
            <a:chOff x="1" y="1"/>
            <a:chExt cx="12191999" cy="6857999"/>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rgbClr val="1421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rgbClr val="1421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6526"/>
            <a:ext cx="9779183" cy="1570038"/>
          </a:xfrm>
        </p:spPr>
        <p:txBody>
          <a:bodyPr anchor="b">
            <a:noAutofit/>
          </a:bodyPr>
          <a:lstStyle>
            <a:lvl1pPr>
              <a:defRPr sz="4800" b="1">
                <a:solidFill>
                  <a:schemeClr val="bg2">
                    <a:lumMod val="25000"/>
                  </a:schemeClr>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2087561"/>
            <a:ext cx="9779182" cy="3366815"/>
          </a:xfrm>
        </p:spPr>
        <p:txBody>
          <a:bodyPr>
            <a:noAutofit/>
          </a:bodyPr>
          <a:lstStyle>
            <a:lvl1pPr marL="0" indent="0">
              <a:buNone/>
              <a:defRPr>
                <a:solidFill>
                  <a:schemeClr val="bg2">
                    <a:lumMod val="25000"/>
                  </a:schemeClr>
                </a:solidFill>
                <a:latin typeface="Poppins" panose="00000500000000000000" pitchFamily="2" charset="0"/>
                <a:cs typeface="Poppins" panose="00000500000000000000" pitchFamily="2" charset="0"/>
              </a:defRPr>
            </a:lvl1pPr>
            <a:lvl2pPr marL="457200" indent="0">
              <a:buNone/>
              <a:defRPr>
                <a:solidFill>
                  <a:schemeClr val="bg2">
                    <a:lumMod val="25000"/>
                  </a:schemeClr>
                </a:solidFill>
                <a:latin typeface="Poppins" panose="00000500000000000000" pitchFamily="2" charset="0"/>
                <a:cs typeface="Poppins" panose="00000500000000000000" pitchFamily="2" charset="0"/>
              </a:defRPr>
            </a:lvl2pPr>
            <a:lvl3pPr marL="914400" indent="0">
              <a:buNone/>
              <a:defRPr>
                <a:solidFill>
                  <a:schemeClr val="bg2">
                    <a:lumMod val="25000"/>
                  </a:schemeClr>
                </a:solidFill>
                <a:latin typeface="Poppins" panose="00000500000000000000" pitchFamily="2" charset="0"/>
                <a:cs typeface="Poppins" panose="00000500000000000000" pitchFamily="2" charset="0"/>
              </a:defRPr>
            </a:lvl3pPr>
            <a:lvl4pPr marL="1371600" indent="0">
              <a:buNone/>
              <a:defRPr>
                <a:solidFill>
                  <a:schemeClr val="bg2">
                    <a:lumMod val="25000"/>
                  </a:schemeClr>
                </a:solidFill>
                <a:latin typeface="Poppins" panose="00000500000000000000" pitchFamily="2" charset="0"/>
                <a:cs typeface="Poppins" panose="00000500000000000000" pitchFamily="2" charset="0"/>
              </a:defRPr>
            </a:lvl4pPr>
            <a:lvl5pPr marL="1828800" indent="0">
              <a:buNone/>
              <a:defRPr>
                <a:solidFill>
                  <a:schemeClr val="bg2">
                    <a:lumMod val="25000"/>
                  </a:schemeClr>
                </a:solidFill>
                <a:latin typeface="Poppins" panose="00000500000000000000" pitchFamily="2" charset="0"/>
                <a:cs typeface="Poppins" panose="00000500000000000000" pitchFamily="2"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2"/>
                </a:solidFill>
                <a:latin typeface="Poppins" panose="00000500000000000000" pitchFamily="2" charset="0"/>
                <a:cs typeface="Poppins" panose="00000500000000000000" pitchFamily="2" charset="0"/>
              </a:defRPr>
            </a:lvl1pPr>
          </a:lstStyle>
          <a:p>
            <a:r>
              <a:rPr lang="en-US" dirty="0"/>
              <a:t>18/09/20XX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Poppins" panose="00000500000000000000" pitchFamily="2" charset="0"/>
                <a:cs typeface="Poppins" panose="00000500000000000000" pitchFamily="2" charset="0"/>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Poppins" panose="00000500000000000000" pitchFamily="2" charset="0"/>
                <a:cs typeface="Poppins" panose="00000500000000000000" pitchFamily="2" charset="0"/>
              </a:defRPr>
            </a:lvl1pPr>
          </a:lstStyle>
          <a:p>
            <a:fld id="{294A09A9-5501-47C1-A89A-A340965A2BE2}" type="slidenum">
              <a:rPr lang="en-US" smtClean="0"/>
              <a:pPr/>
              <a:t>‹#›</a:t>
            </a:fld>
            <a:endParaRPr lang="en-US" dirty="0"/>
          </a:p>
        </p:txBody>
      </p:sp>
      <p:sp>
        <p:nvSpPr>
          <p:cNvPr id="7" name="Oval 6">
            <a:extLst>
              <a:ext uri="{FF2B5EF4-FFF2-40B4-BE49-F238E27FC236}">
                <a16:creationId xmlns:a16="http://schemas.microsoft.com/office/drawing/2014/main" id="{CFB163E1-F712-32B7-F582-752C12EE60E0}"/>
              </a:ext>
            </a:extLst>
          </p:cNvPr>
          <p:cNvSpPr/>
          <p:nvPr userDrawn="1"/>
        </p:nvSpPr>
        <p:spPr>
          <a:xfrm>
            <a:off x="11217498" y="5402379"/>
            <a:ext cx="593502" cy="593502"/>
          </a:xfrm>
          <a:prstGeom prst="ellipse">
            <a:avLst/>
          </a:prstGeom>
          <a:solidFill>
            <a:srgbClr val="FF4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97818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Chart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6526"/>
            <a:ext cx="9779183" cy="1570038"/>
          </a:xfrm>
        </p:spPr>
        <p:txBody>
          <a:bodyPr anchor="b">
            <a:noAutofit/>
          </a:bodyPr>
          <a:lstStyle>
            <a:lvl1pPr>
              <a:defRPr sz="4800" b="1">
                <a:solidFill>
                  <a:srgbClr val="FF4900"/>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2084832"/>
            <a:ext cx="9779182" cy="3366813"/>
          </a:xfrm>
        </p:spPr>
        <p:txBody>
          <a:bodyPr>
            <a:noAutofit/>
          </a:bodyPr>
          <a:lstStyle>
            <a:lvl1pPr marL="0" indent="0">
              <a:buNone/>
              <a:defRPr>
                <a:solidFill>
                  <a:schemeClr val="bg2">
                    <a:lumMod val="25000"/>
                  </a:schemeClr>
                </a:solidFill>
                <a:latin typeface="Poppins" panose="00000500000000000000" pitchFamily="2" charset="0"/>
                <a:cs typeface="Poppins" panose="00000500000000000000" pitchFamily="2" charset="0"/>
              </a:defRPr>
            </a:lvl1pPr>
            <a:lvl2pPr marL="457200" indent="0">
              <a:buNone/>
              <a:defRPr>
                <a:solidFill>
                  <a:schemeClr val="bg2">
                    <a:lumMod val="25000"/>
                  </a:schemeClr>
                </a:solidFill>
                <a:latin typeface="Poppins" panose="00000500000000000000" pitchFamily="2" charset="0"/>
                <a:cs typeface="Poppins" panose="00000500000000000000" pitchFamily="2" charset="0"/>
              </a:defRPr>
            </a:lvl2pPr>
            <a:lvl3pPr marL="914400" indent="0">
              <a:buNone/>
              <a:defRPr>
                <a:solidFill>
                  <a:schemeClr val="bg2">
                    <a:lumMod val="25000"/>
                  </a:schemeClr>
                </a:solidFill>
                <a:latin typeface="Poppins" panose="00000500000000000000" pitchFamily="2" charset="0"/>
                <a:cs typeface="Poppins" panose="00000500000000000000" pitchFamily="2" charset="0"/>
              </a:defRPr>
            </a:lvl3pPr>
            <a:lvl4pPr marL="1371600" indent="0">
              <a:buNone/>
              <a:defRPr>
                <a:solidFill>
                  <a:schemeClr val="bg2">
                    <a:lumMod val="25000"/>
                  </a:schemeClr>
                </a:solidFill>
                <a:latin typeface="Poppins" panose="00000500000000000000" pitchFamily="2" charset="0"/>
                <a:cs typeface="Poppins" panose="00000500000000000000" pitchFamily="2" charset="0"/>
              </a:defRPr>
            </a:lvl4pPr>
            <a:lvl5pPr marL="1828800" indent="0">
              <a:buNone/>
              <a:defRPr>
                <a:solidFill>
                  <a:schemeClr val="bg2">
                    <a:lumMod val="25000"/>
                  </a:schemeClr>
                </a:solidFill>
                <a:latin typeface="Poppins" panose="00000500000000000000" pitchFamily="2" charset="0"/>
                <a:cs typeface="Poppins" panose="00000500000000000000" pitchFamily="2"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Poppins" panose="00000500000000000000" pitchFamily="2" charset="0"/>
                <a:cs typeface="Poppins" panose="00000500000000000000" pitchFamily="2" charset="0"/>
              </a:defRPr>
            </a:lvl1pPr>
          </a:lstStyle>
          <a:p>
            <a:r>
              <a:rPr lang="en-US" dirty="0"/>
              <a:t>18/09/20XX</a:t>
            </a:r>
          </a:p>
          <a:p>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Poppins" panose="00000500000000000000" pitchFamily="2" charset="0"/>
                <a:cs typeface="Poppins" panose="00000500000000000000" pitchFamily="2" charset="0"/>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Poppins" panose="00000500000000000000" pitchFamily="2" charset="0"/>
                <a:cs typeface="Poppins" panose="00000500000000000000" pitchFamily="2" charset="0"/>
              </a:defRPr>
            </a:lvl1pPr>
          </a:lstStyle>
          <a:p>
            <a:fld id="{294A09A9-5501-47C1-A89A-A340965A2BE2}" type="slidenum">
              <a:rPr lang="en-US" smtClean="0"/>
              <a:pPr/>
              <a:t>‹#›</a:t>
            </a:fld>
            <a:endParaRPr lang="en-US" dirty="0"/>
          </a:p>
        </p:txBody>
      </p:sp>
      <p:pic>
        <p:nvPicPr>
          <p:cNvPr id="5" name="Picture 4" descr="A white circle with blue and red text&#10;&#10;Description automatically generated">
            <a:extLst>
              <a:ext uri="{FF2B5EF4-FFF2-40B4-BE49-F238E27FC236}">
                <a16:creationId xmlns:a16="http://schemas.microsoft.com/office/drawing/2014/main" id="{140D2280-8AC1-153A-ECC7-8AF9B4D02DB6}"/>
              </a:ext>
            </a:extLst>
          </p:cNvPr>
          <p:cNvPicPr>
            <a:picLocks noChangeAspect="1"/>
          </p:cNvPicPr>
          <p:nvPr userDrawn="1"/>
        </p:nvPicPr>
        <p:blipFill>
          <a:blip r:embed="rId2"/>
          <a:stretch>
            <a:fillRect/>
          </a:stretch>
        </p:blipFill>
        <p:spPr>
          <a:xfrm>
            <a:off x="10157850" y="238147"/>
            <a:ext cx="1765955" cy="1846685"/>
          </a:xfrm>
          <a:prstGeom prst="rect">
            <a:avLst/>
          </a:prstGeom>
        </p:spPr>
      </p:pic>
    </p:spTree>
    <p:extLst>
      <p:ext uri="{BB962C8B-B14F-4D97-AF65-F5344CB8AC3E}">
        <p14:creationId xmlns:p14="http://schemas.microsoft.com/office/powerpoint/2010/main" val="31909451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Chart 2">
    <p:bg>
      <p:bgPr>
        <a:solidFill>
          <a:srgbClr val="1C29A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6526"/>
            <a:ext cx="9779183" cy="1570038"/>
          </a:xfrm>
        </p:spPr>
        <p:txBody>
          <a:bodyPr anchor="b">
            <a:noAutofit/>
          </a:bodyPr>
          <a:lstStyle>
            <a:lvl1pPr>
              <a:defRPr sz="4800" b="1">
                <a:solidFill>
                  <a:srgbClr val="FF4900"/>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2084832"/>
            <a:ext cx="9779182" cy="3366813"/>
          </a:xfrm>
        </p:spPr>
        <p:txBody>
          <a:bodyPr>
            <a:noAutofit/>
          </a:bodyPr>
          <a:lstStyle>
            <a:lvl1pPr marL="0" indent="0">
              <a:buNone/>
              <a:defRPr>
                <a:solidFill>
                  <a:schemeClr val="bg1"/>
                </a:solidFill>
                <a:latin typeface="Poppins" panose="00000500000000000000" pitchFamily="2" charset="0"/>
                <a:cs typeface="Poppins" panose="00000500000000000000" pitchFamily="2" charset="0"/>
              </a:defRPr>
            </a:lvl1pPr>
            <a:lvl2pPr marL="457200" indent="0">
              <a:buNone/>
              <a:defRPr>
                <a:solidFill>
                  <a:schemeClr val="bg1"/>
                </a:solidFill>
                <a:latin typeface="Poppins" panose="00000500000000000000" pitchFamily="2" charset="0"/>
                <a:cs typeface="Poppins" panose="00000500000000000000" pitchFamily="2" charset="0"/>
              </a:defRPr>
            </a:lvl2pPr>
            <a:lvl3pPr marL="914400" indent="0">
              <a:buNone/>
              <a:defRPr>
                <a:solidFill>
                  <a:schemeClr val="bg1"/>
                </a:solidFill>
                <a:latin typeface="Poppins" panose="00000500000000000000" pitchFamily="2" charset="0"/>
                <a:cs typeface="Poppins" panose="00000500000000000000" pitchFamily="2" charset="0"/>
              </a:defRPr>
            </a:lvl3pPr>
            <a:lvl4pPr marL="1371600" indent="0">
              <a:buNone/>
              <a:defRPr>
                <a:solidFill>
                  <a:schemeClr val="bg1"/>
                </a:solidFill>
                <a:latin typeface="Poppins" panose="00000500000000000000" pitchFamily="2" charset="0"/>
                <a:cs typeface="Poppins" panose="00000500000000000000" pitchFamily="2" charset="0"/>
              </a:defRPr>
            </a:lvl4pPr>
            <a:lvl5pPr marL="1828800" indent="0">
              <a:buNone/>
              <a:defRPr>
                <a:solidFill>
                  <a:schemeClr val="bg1"/>
                </a:solidFill>
                <a:latin typeface="Poppins" panose="00000500000000000000" pitchFamily="2" charset="0"/>
                <a:cs typeface="Poppins" panose="00000500000000000000" pitchFamily="2"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bg1"/>
                </a:solidFill>
                <a:latin typeface="Poppins" panose="00000500000000000000" pitchFamily="2" charset="0"/>
                <a:cs typeface="Poppins" panose="00000500000000000000" pitchFamily="2" charset="0"/>
              </a:defRPr>
            </a:lvl1pPr>
          </a:lstStyle>
          <a:p>
            <a:r>
              <a:rPr lang="en-US" dirty="0"/>
              <a:t>18/09/20XX</a:t>
            </a:r>
          </a:p>
          <a:p>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bg1"/>
                </a:solidFill>
                <a:latin typeface="Poppins" panose="00000500000000000000" pitchFamily="2" charset="0"/>
                <a:cs typeface="Poppins" panose="00000500000000000000" pitchFamily="2" charset="0"/>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bg1"/>
                </a:solidFill>
                <a:latin typeface="Poppins" panose="00000500000000000000" pitchFamily="2" charset="0"/>
                <a:cs typeface="Poppins" panose="00000500000000000000" pitchFamily="2" charset="0"/>
              </a:defRPr>
            </a:lvl1pPr>
          </a:lstStyle>
          <a:p>
            <a:fld id="{294A09A9-5501-47C1-A89A-A340965A2BE2}" type="slidenum">
              <a:rPr lang="en-US" smtClean="0"/>
              <a:pPr/>
              <a:t>‹#›</a:t>
            </a:fld>
            <a:endParaRPr lang="en-US" dirty="0"/>
          </a:p>
        </p:txBody>
      </p:sp>
      <p:pic>
        <p:nvPicPr>
          <p:cNvPr id="5" name="Picture 4" descr="A white circle with blue and red text&#10;&#10;Description automatically generated">
            <a:extLst>
              <a:ext uri="{FF2B5EF4-FFF2-40B4-BE49-F238E27FC236}">
                <a16:creationId xmlns:a16="http://schemas.microsoft.com/office/drawing/2014/main" id="{140D2280-8AC1-153A-ECC7-8AF9B4D02DB6}"/>
              </a:ext>
            </a:extLst>
          </p:cNvPr>
          <p:cNvPicPr>
            <a:picLocks noChangeAspect="1"/>
          </p:cNvPicPr>
          <p:nvPr userDrawn="1"/>
        </p:nvPicPr>
        <p:blipFill>
          <a:blip r:embed="rId2"/>
          <a:stretch>
            <a:fillRect/>
          </a:stretch>
        </p:blipFill>
        <p:spPr>
          <a:xfrm>
            <a:off x="10157850" y="238147"/>
            <a:ext cx="1765955" cy="1846685"/>
          </a:xfrm>
          <a:prstGeom prst="rect">
            <a:avLst/>
          </a:prstGeom>
        </p:spPr>
      </p:pic>
    </p:spTree>
    <p:extLst>
      <p:ext uri="{BB962C8B-B14F-4D97-AF65-F5344CB8AC3E}">
        <p14:creationId xmlns:p14="http://schemas.microsoft.com/office/powerpoint/2010/main" val="26477832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bg>
      <p:bgPr>
        <a:solidFill>
          <a:srgbClr val="0074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hasCustomPrompt="1"/>
          </p:nvPr>
        </p:nvSpPr>
        <p:spPr>
          <a:xfrm>
            <a:off x="2424826" y="1071418"/>
            <a:ext cx="7342348" cy="3423380"/>
          </a:xfrm>
        </p:spPr>
        <p:txBody>
          <a:bodyPr anchor="b" anchorCtr="0">
            <a:noAutofit/>
          </a:bodyPr>
          <a:lstStyle>
            <a:lvl1pPr algn="ctr">
              <a:lnSpc>
                <a:spcPct val="100000"/>
              </a:lnSpc>
              <a:defRPr sz="4400">
                <a:solidFill>
                  <a:schemeClr val="bg1"/>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1022837" y="1071418"/>
            <a:ext cx="1364297" cy="1740788"/>
          </a:xfrm>
        </p:spPr>
        <p:txBody>
          <a:bodyPr>
            <a:noAutofit/>
          </a:bodyPr>
          <a:lstStyle>
            <a:lvl1pPr marL="0" indent="0" algn="ctr">
              <a:buNone/>
              <a:defRPr sz="23900" b="1">
                <a:solidFill>
                  <a:schemeClr val="bg1"/>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dirty="0"/>
              <a:t>“</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9819153" y="3295278"/>
            <a:ext cx="1364297" cy="1690799"/>
          </a:xfrm>
        </p:spPr>
        <p:txBody>
          <a:bodyPr>
            <a:noAutofit/>
          </a:bodyPr>
          <a:lstStyle>
            <a:lvl1pPr marL="0" indent="0" algn="ctr">
              <a:buNone/>
              <a:defRPr sz="23900" b="1">
                <a:solidFill>
                  <a:srgbClr val="142160"/>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dirty="0"/>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hasCustomPrompt="1"/>
          </p:nvPr>
        </p:nvSpPr>
        <p:spPr>
          <a:xfrm>
            <a:off x="6222389" y="4599720"/>
            <a:ext cx="3511550" cy="853643"/>
          </a:xfrm>
        </p:spPr>
        <p:txBody>
          <a:bodyPr>
            <a:normAutofit/>
          </a:bodyPr>
          <a:lstStyle>
            <a:lvl1pPr marL="0" indent="0" algn="r">
              <a:buNone/>
              <a:defRPr sz="2000">
                <a:solidFill>
                  <a:schemeClr val="bg1"/>
                </a:solidFill>
                <a:latin typeface="Poppins" panose="00000500000000000000" pitchFamily="2" charset="0"/>
                <a:cs typeface="Poppins" panose="00000500000000000000" pitchFamily="2" charset="0"/>
              </a:defRPr>
            </a:lvl1pPr>
            <a:lvl2pPr marL="457200" indent="0" algn="r">
              <a:buNone/>
              <a:defRPr sz="1800">
                <a:solidFill>
                  <a:schemeClr val="bg1"/>
                </a:solidFill>
                <a:latin typeface="Tenorite" pitchFamily="2" charset="0"/>
              </a:defRPr>
            </a:lvl2pPr>
            <a:lvl3pPr marL="914400" indent="0" algn="r">
              <a:buNone/>
              <a:defRPr sz="1600">
                <a:solidFill>
                  <a:schemeClr val="bg1"/>
                </a:solidFill>
                <a:latin typeface="Tenorite" pitchFamily="2" charset="0"/>
              </a:defRPr>
            </a:lvl3pPr>
            <a:lvl4pPr marL="1371600" indent="0" algn="r">
              <a:buNone/>
              <a:defRPr sz="1400">
                <a:solidFill>
                  <a:schemeClr val="bg1"/>
                </a:solidFill>
                <a:latin typeface="Tenorite" pitchFamily="2" charset="0"/>
              </a:defRPr>
            </a:lvl4pPr>
            <a:lvl5pPr marL="1828800" indent="0" algn="r">
              <a:buNone/>
              <a:defRPr sz="1400">
                <a:solidFill>
                  <a:schemeClr val="bg1"/>
                </a:solidFill>
                <a:latin typeface="Tenorite" pitchFamily="2" charset="0"/>
              </a:defRPr>
            </a:lvl5pPr>
          </a:lstStyle>
          <a:p>
            <a:pPr lvl="0"/>
            <a:r>
              <a:rPr lang="en-US" dirty="0"/>
              <a:t>Click to add text</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noAutofit/>
          </a:bodyPr>
          <a:lstStyle>
            <a:lvl1pPr>
              <a:defRPr>
                <a:solidFill>
                  <a:schemeClr val="accent2"/>
                </a:solidFill>
                <a:latin typeface="Poppins" panose="00000500000000000000" pitchFamily="2" charset="0"/>
                <a:cs typeface="Poppins" panose="00000500000000000000" pitchFamily="2" charset="0"/>
              </a:defRPr>
            </a:lvl1pPr>
          </a:lstStyle>
          <a:p>
            <a:r>
              <a:rPr lang="en-US"/>
              <a:t>18/09/20XX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noAutofit/>
          </a:bodyPr>
          <a:lstStyle>
            <a:lvl1pPr>
              <a:defRPr>
                <a:solidFill>
                  <a:schemeClr val="accent2"/>
                </a:solidFill>
                <a:latin typeface="Poppins" panose="00000500000000000000" pitchFamily="2" charset="0"/>
                <a:cs typeface="Poppins" panose="00000500000000000000" pitchFamily="2" charset="0"/>
              </a:defRPr>
            </a:lvl1pPr>
          </a:lstStyle>
          <a:p>
            <a:r>
              <a:rPr lang="en-US"/>
              <a:t>PRESENTATION TITLE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Poppins" panose="00000500000000000000" pitchFamily="2" charset="0"/>
                <a:cs typeface="Poppins" panose="00000500000000000000" pitchFamily="2" charset="0"/>
              </a:defRPr>
            </a:lvl1pPr>
          </a:lstStyle>
          <a:p>
            <a:fld id="{294A09A9-5501-47C1-A89A-A340965A2BE2}" type="slidenum">
              <a:rPr lang="en-US" smtClean="0"/>
              <a:pPr/>
              <a:t>‹#›</a:t>
            </a:fld>
            <a:endParaRPr lang="en-US" dirty="0"/>
          </a:p>
        </p:txBody>
      </p:sp>
      <p:pic>
        <p:nvPicPr>
          <p:cNvPr id="14" name="Picture 13" descr="A white circle with blue and red text&#10;&#10;Description automatically generated">
            <a:extLst>
              <a:ext uri="{FF2B5EF4-FFF2-40B4-BE49-F238E27FC236}">
                <a16:creationId xmlns:a16="http://schemas.microsoft.com/office/drawing/2014/main" id="{392A8F8B-7FA3-4D6B-0E2F-C8B76F020A02}"/>
              </a:ext>
            </a:extLst>
          </p:cNvPr>
          <p:cNvPicPr>
            <a:picLocks noChangeAspect="1"/>
          </p:cNvPicPr>
          <p:nvPr userDrawn="1"/>
        </p:nvPicPr>
        <p:blipFill>
          <a:blip r:embed="rId2"/>
          <a:stretch>
            <a:fillRect/>
          </a:stretch>
        </p:blipFill>
        <p:spPr>
          <a:xfrm>
            <a:off x="10157850" y="238147"/>
            <a:ext cx="1765955" cy="1846685"/>
          </a:xfrm>
          <a:prstGeom prst="rect">
            <a:avLst/>
          </a:prstGeom>
        </p:spPr>
      </p:pic>
      <p:pic>
        <p:nvPicPr>
          <p:cNvPr id="19" name="Picture 18" descr="A blue and orange bird&#10;&#10;Description automatically generated">
            <a:extLst>
              <a:ext uri="{FF2B5EF4-FFF2-40B4-BE49-F238E27FC236}">
                <a16:creationId xmlns:a16="http://schemas.microsoft.com/office/drawing/2014/main" id="{EA6BDF2A-AB2C-C606-2105-A9823E09BB3D}"/>
              </a:ext>
            </a:extLst>
          </p:cNvPr>
          <p:cNvPicPr>
            <a:picLocks noChangeAspect="1"/>
          </p:cNvPicPr>
          <p:nvPr userDrawn="1"/>
        </p:nvPicPr>
        <p:blipFill>
          <a:blip r:embed="rId3"/>
          <a:stretch>
            <a:fillRect/>
          </a:stretch>
        </p:blipFill>
        <p:spPr>
          <a:xfrm rot="20700000">
            <a:off x="-1015018" y="4092835"/>
            <a:ext cx="3307119" cy="2505735"/>
          </a:xfrm>
          <a:prstGeom prst="rect">
            <a:avLst/>
          </a:prstGeom>
        </p:spPr>
      </p:pic>
    </p:spTree>
    <p:extLst>
      <p:ext uri="{BB962C8B-B14F-4D97-AF65-F5344CB8AC3E}">
        <p14:creationId xmlns:p14="http://schemas.microsoft.com/office/powerpoint/2010/main" val="1476947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pic>
        <p:nvPicPr>
          <p:cNvPr id="19" name="Picture 18" descr="A blue silhouette of a person&#10;&#10;Description automatically generated">
            <a:extLst>
              <a:ext uri="{FF2B5EF4-FFF2-40B4-BE49-F238E27FC236}">
                <a16:creationId xmlns:a16="http://schemas.microsoft.com/office/drawing/2014/main" id="{5F69B754-6C9A-89BA-0C78-78F236773454}"/>
              </a:ext>
            </a:extLst>
          </p:cNvPr>
          <p:cNvPicPr>
            <a:picLocks noChangeAspect="1"/>
          </p:cNvPicPr>
          <p:nvPr userDrawn="1"/>
        </p:nvPicPr>
        <p:blipFill>
          <a:blip r:embed="rId2"/>
          <a:stretch>
            <a:fillRect/>
          </a:stretch>
        </p:blipFill>
        <p:spPr>
          <a:xfrm>
            <a:off x="7160535" y="277730"/>
            <a:ext cx="5238750" cy="6838950"/>
          </a:xfrm>
          <a:prstGeom prst="rect">
            <a:avLst/>
          </a:prstGeom>
        </p:spPr>
      </p:pic>
      <p:sp>
        <p:nvSpPr>
          <p:cNvPr id="30" name="Rectangle 29">
            <a:extLst>
              <a:ext uri="{FF2B5EF4-FFF2-40B4-BE49-F238E27FC236}">
                <a16:creationId xmlns:a16="http://schemas.microsoft.com/office/drawing/2014/main" id="{28C225EC-F6EF-1144-834A-F0B91974AA41}"/>
              </a:ext>
              <a:ext uri="{C183D7F6-B498-43B3-948B-1728B52AA6E4}">
                <adec:decorative xmlns:adec="http://schemas.microsoft.com/office/drawing/2017/decorative" val="1"/>
              </a:ext>
            </a:extLst>
          </p:cNvPr>
          <p:cNvSpPr/>
          <p:nvPr userDrawn="1"/>
        </p:nvSpPr>
        <p:spPr>
          <a:xfrm>
            <a:off x="0" y="-1664"/>
            <a:ext cx="9857012" cy="6859664"/>
          </a:xfrm>
          <a:prstGeom prst="rect">
            <a:avLst/>
          </a:prstGeom>
          <a:solidFill>
            <a:srgbClr val="1C29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itle 1">
            <a:extLst>
              <a:ext uri="{FF2B5EF4-FFF2-40B4-BE49-F238E27FC236}">
                <a16:creationId xmlns:a16="http://schemas.microsoft.com/office/drawing/2014/main" id="{1E40CEAF-B1BB-174E-A798-3BA60D9C0458}"/>
              </a:ext>
            </a:extLst>
          </p:cNvPr>
          <p:cNvSpPr>
            <a:spLocks noGrp="1"/>
          </p:cNvSpPr>
          <p:nvPr>
            <p:ph type="title" hasCustomPrompt="1"/>
          </p:nvPr>
        </p:nvSpPr>
        <p:spPr>
          <a:xfrm>
            <a:off x="750430" y="136526"/>
            <a:ext cx="8401624" cy="1570038"/>
          </a:xfrm>
        </p:spPr>
        <p:txBody>
          <a:bodyPr lIns="0" anchor="b">
            <a:noAutofit/>
          </a:bodyPr>
          <a:lstStyle>
            <a:lvl1pPr>
              <a:defRPr sz="4800" b="1">
                <a:solidFill>
                  <a:srgbClr val="FF4900"/>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hasCustomPrompt="1"/>
          </p:nvPr>
        </p:nvSpPr>
        <p:spPr>
          <a:xfrm>
            <a:off x="750429" y="2227758"/>
            <a:ext cx="1200374" cy="1201242"/>
          </a:xfrm>
        </p:spPr>
        <p:txBody>
          <a:bodyPr>
            <a:noAutofit/>
          </a:bodyPr>
          <a:lstStyle>
            <a:lvl1pPr marL="0" indent="0" algn="ctr">
              <a:buNone/>
              <a:defRPr sz="1200">
                <a:solidFill>
                  <a:schemeClr val="bg1"/>
                </a:solidFill>
                <a:latin typeface="Poppins" panose="00000500000000000000" pitchFamily="2" charset="0"/>
                <a:cs typeface="Poppins" panose="00000500000000000000" pitchFamily="2" charset="0"/>
              </a:defRPr>
            </a:lvl1pPr>
          </a:lstStyle>
          <a:p>
            <a:r>
              <a:rPr lang="en-US" dirty="0"/>
              <a:t>Click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227758"/>
            <a:ext cx="2281237" cy="546304"/>
          </a:xfrm>
        </p:spPr>
        <p:txBody>
          <a:bodyPr lIns="0" tIns="0" rIns="0" bIns="0" anchor="b" anchorCtr="0">
            <a:noAutofit/>
          </a:bodyPr>
          <a:lstStyle>
            <a:lvl1pPr marL="0" indent="0" algn="l">
              <a:lnSpc>
                <a:spcPct val="100000"/>
              </a:lnSpc>
              <a:spcBef>
                <a:spcPts val="0"/>
              </a:spcBef>
              <a:buNone/>
              <a:defRPr sz="1800" b="1" spc="20" baseline="0">
                <a:solidFill>
                  <a:schemeClr val="bg1"/>
                </a:solidFill>
                <a:latin typeface="Poppins" panose="00000500000000000000" pitchFamily="2" charset="0"/>
                <a:cs typeface="Poppins" panose="00000500000000000000" pitchFamily="2" charset="0"/>
              </a:defRPr>
            </a:lvl1pPr>
          </a:lstStyle>
          <a:p>
            <a:pPr lvl="0"/>
            <a:r>
              <a:rPr lang="en-US" dirty="0"/>
              <a:t>Click to add text.</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5"/>
            <a:ext cx="2281237" cy="621189"/>
          </a:xfrm>
        </p:spPr>
        <p:txBody>
          <a:bodyPr lIns="0" tIns="0" rIns="0" bIns="0">
            <a:normAutofit/>
          </a:bodyPr>
          <a:lstStyle>
            <a:lvl1pPr marL="0" indent="0" algn="l">
              <a:lnSpc>
                <a:spcPct val="100000"/>
              </a:lnSpc>
              <a:spcBef>
                <a:spcPts val="0"/>
              </a:spcBef>
              <a:buNone/>
              <a:defRPr sz="1400" b="0" spc="20" baseline="0">
                <a:solidFill>
                  <a:schemeClr val="bg1"/>
                </a:solidFill>
                <a:latin typeface="Poppins" panose="00000500000000000000" pitchFamily="2" charset="0"/>
                <a:cs typeface="Poppins" panose="00000500000000000000" pitchFamily="2" charset="0"/>
              </a:defRPr>
            </a:lvl1pPr>
          </a:lstStyle>
          <a:p>
            <a:pPr lvl="0"/>
            <a:r>
              <a:rPr lang="en-US" dirty="0"/>
              <a:t>Click to add text</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hasCustomPrompt="1"/>
          </p:nvPr>
        </p:nvSpPr>
        <p:spPr>
          <a:xfrm>
            <a:off x="5495813" y="2227758"/>
            <a:ext cx="1200374" cy="1201242"/>
          </a:xfrm>
        </p:spPr>
        <p:txBody>
          <a:bodyPr>
            <a:noAutofit/>
          </a:bodyPr>
          <a:lstStyle>
            <a:lvl1pPr marL="0" indent="0" algn="ctr">
              <a:buNone/>
              <a:defRPr sz="1200">
                <a:solidFill>
                  <a:schemeClr val="bg1"/>
                </a:solidFill>
                <a:latin typeface="Poppins" panose="00000500000000000000" pitchFamily="2" charset="0"/>
                <a:cs typeface="Poppins" panose="00000500000000000000" pitchFamily="2" charset="0"/>
              </a:defRPr>
            </a:lvl1pPr>
          </a:lstStyle>
          <a:p>
            <a:r>
              <a:rPr lang="en-US" dirty="0"/>
              <a:t>Click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223923"/>
            <a:ext cx="2281237" cy="546304"/>
          </a:xfrm>
        </p:spPr>
        <p:txBody>
          <a:bodyPr lIns="0" tIns="0" rIns="0" bIns="0" anchor="b" anchorCtr="0">
            <a:noAutofit/>
          </a:bodyPr>
          <a:lstStyle>
            <a:lvl1pPr marL="0" indent="0" algn="l">
              <a:lnSpc>
                <a:spcPct val="100000"/>
              </a:lnSpc>
              <a:spcBef>
                <a:spcPts val="0"/>
              </a:spcBef>
              <a:buNone/>
              <a:defRPr sz="1800" b="1" spc="20" baseline="0">
                <a:solidFill>
                  <a:schemeClr val="bg1"/>
                </a:solidFill>
                <a:latin typeface="Poppins" panose="00000500000000000000" pitchFamily="2" charset="0"/>
                <a:cs typeface="Poppins" panose="00000500000000000000" pitchFamily="2" charset="0"/>
              </a:defRPr>
            </a:lvl1pPr>
          </a:lstStyle>
          <a:p>
            <a:pPr lvl="0"/>
            <a:r>
              <a:rPr lang="en-US" dirty="0"/>
              <a:t>Click to add text.</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0"/>
            <a:ext cx="2281237" cy="621189"/>
          </a:xfrm>
        </p:spPr>
        <p:txBody>
          <a:bodyPr lIns="0" tIns="0" rIns="0" bIns="0">
            <a:normAutofit/>
          </a:bodyPr>
          <a:lstStyle>
            <a:lvl1pPr marL="0" indent="0" algn="l">
              <a:lnSpc>
                <a:spcPct val="100000"/>
              </a:lnSpc>
              <a:spcBef>
                <a:spcPts val="0"/>
              </a:spcBef>
              <a:buNone/>
              <a:defRPr sz="1400" b="0" spc="20" baseline="0">
                <a:solidFill>
                  <a:schemeClr val="bg1"/>
                </a:solidFill>
                <a:latin typeface="Poppins" panose="00000500000000000000" pitchFamily="2" charset="0"/>
                <a:cs typeface="Poppins" panose="00000500000000000000" pitchFamily="2" charset="0"/>
              </a:defRPr>
            </a:lvl1pPr>
          </a:lstStyle>
          <a:p>
            <a:pPr lvl="0"/>
            <a:r>
              <a:rPr lang="en-US" dirty="0"/>
              <a:t>Click to add text</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hasCustomPrompt="1"/>
          </p:nvPr>
        </p:nvSpPr>
        <p:spPr>
          <a:xfrm>
            <a:off x="750429" y="4254273"/>
            <a:ext cx="1200374" cy="1201242"/>
          </a:xfrm>
        </p:spPr>
        <p:txBody>
          <a:bodyPr>
            <a:noAutofit/>
          </a:bodyPr>
          <a:lstStyle>
            <a:lvl1pPr marL="0" indent="0" algn="ctr">
              <a:buNone/>
              <a:defRPr sz="1200">
                <a:solidFill>
                  <a:schemeClr val="bg1"/>
                </a:solidFill>
                <a:latin typeface="Poppins" panose="00000500000000000000" pitchFamily="2" charset="0"/>
                <a:cs typeface="Poppins" panose="00000500000000000000" pitchFamily="2" charset="0"/>
              </a:defRPr>
            </a:lvl1pPr>
          </a:lstStyle>
          <a:p>
            <a:r>
              <a:rPr lang="en-US" dirty="0"/>
              <a:t>Click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300151"/>
            <a:ext cx="2281237" cy="546304"/>
          </a:xfrm>
        </p:spPr>
        <p:txBody>
          <a:bodyPr lIns="0" tIns="0" rIns="0" bIns="0" anchor="b" anchorCtr="0">
            <a:noAutofit/>
          </a:bodyPr>
          <a:lstStyle>
            <a:lvl1pPr marL="0" indent="0" algn="l">
              <a:lnSpc>
                <a:spcPct val="100000"/>
              </a:lnSpc>
              <a:spcBef>
                <a:spcPts val="0"/>
              </a:spcBef>
              <a:buNone/>
              <a:defRPr sz="1800" b="1" spc="20" baseline="0">
                <a:solidFill>
                  <a:schemeClr val="bg1"/>
                </a:solidFill>
                <a:latin typeface="Poppins" panose="00000500000000000000" pitchFamily="2" charset="0"/>
                <a:cs typeface="Poppins" panose="00000500000000000000" pitchFamily="2" charset="0"/>
              </a:defRPr>
            </a:lvl1pPr>
          </a:lstStyle>
          <a:p>
            <a:pPr lvl="0"/>
            <a:r>
              <a:rPr lang="en-US" dirty="0"/>
              <a:t>Click to add text.</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8"/>
            <a:ext cx="2281237" cy="571477"/>
          </a:xfrm>
        </p:spPr>
        <p:txBody>
          <a:bodyPr lIns="0" tIns="0" rIns="0" bIns="0">
            <a:normAutofit/>
          </a:bodyPr>
          <a:lstStyle>
            <a:lvl1pPr marL="0" indent="0" algn="l">
              <a:lnSpc>
                <a:spcPct val="100000"/>
              </a:lnSpc>
              <a:spcBef>
                <a:spcPts val="0"/>
              </a:spcBef>
              <a:buNone/>
              <a:defRPr sz="1400" b="0" spc="20" baseline="0">
                <a:solidFill>
                  <a:schemeClr val="bg1"/>
                </a:solidFill>
                <a:latin typeface="Poppins" panose="00000500000000000000" pitchFamily="2" charset="0"/>
                <a:cs typeface="Poppins" panose="00000500000000000000" pitchFamily="2" charset="0"/>
              </a:defRPr>
            </a:lvl1pPr>
          </a:lstStyle>
          <a:p>
            <a:pPr lvl="0"/>
            <a:r>
              <a:rPr lang="en-US" dirty="0"/>
              <a:t>Click to add text</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hasCustomPrompt="1"/>
          </p:nvPr>
        </p:nvSpPr>
        <p:spPr>
          <a:xfrm>
            <a:off x="5495813" y="4254273"/>
            <a:ext cx="1200374" cy="1201242"/>
          </a:xfrm>
        </p:spPr>
        <p:txBody>
          <a:bodyPr>
            <a:noAutofit/>
          </a:bodyPr>
          <a:lstStyle>
            <a:lvl1pPr marL="0" indent="0" algn="ctr">
              <a:buNone/>
              <a:defRPr sz="1200">
                <a:solidFill>
                  <a:schemeClr val="bg1"/>
                </a:solidFill>
                <a:latin typeface="Poppins" panose="00000500000000000000" pitchFamily="2" charset="0"/>
                <a:cs typeface="Poppins" panose="00000500000000000000" pitchFamily="2" charset="0"/>
              </a:defRPr>
            </a:lvl1pPr>
          </a:lstStyle>
          <a:p>
            <a:r>
              <a:rPr lang="en-US" dirty="0"/>
              <a:t>Click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300151"/>
            <a:ext cx="2281237" cy="546304"/>
          </a:xfrm>
        </p:spPr>
        <p:txBody>
          <a:bodyPr lIns="0" tIns="0" rIns="0" bIns="0" anchor="b" anchorCtr="0">
            <a:noAutofit/>
          </a:bodyPr>
          <a:lstStyle>
            <a:lvl1pPr marL="0" indent="0" algn="l">
              <a:lnSpc>
                <a:spcPct val="100000"/>
              </a:lnSpc>
              <a:spcBef>
                <a:spcPts val="0"/>
              </a:spcBef>
              <a:buNone/>
              <a:defRPr sz="1800" b="1" spc="20" baseline="0">
                <a:solidFill>
                  <a:schemeClr val="bg1"/>
                </a:solidFill>
                <a:latin typeface="Poppins" panose="00000500000000000000" pitchFamily="2" charset="0"/>
                <a:cs typeface="Poppins" panose="00000500000000000000" pitchFamily="2" charset="0"/>
              </a:defRPr>
            </a:lvl1pPr>
          </a:lstStyle>
          <a:p>
            <a:pPr lvl="0"/>
            <a:r>
              <a:rPr lang="en-US" dirty="0"/>
              <a:t>Click to add text.</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8"/>
            <a:ext cx="2281237" cy="571477"/>
          </a:xfrm>
        </p:spPr>
        <p:txBody>
          <a:bodyPr lIns="0" tIns="0" rIns="0" bIns="0">
            <a:normAutofit/>
          </a:bodyPr>
          <a:lstStyle>
            <a:lvl1pPr marL="0" indent="0" algn="l">
              <a:lnSpc>
                <a:spcPct val="100000"/>
              </a:lnSpc>
              <a:spcBef>
                <a:spcPts val="0"/>
              </a:spcBef>
              <a:buNone/>
              <a:defRPr sz="1400" b="0" spc="20" baseline="0">
                <a:solidFill>
                  <a:schemeClr val="bg1"/>
                </a:solidFill>
                <a:latin typeface="Poppins" panose="00000500000000000000" pitchFamily="2" charset="0"/>
                <a:cs typeface="Poppins" panose="00000500000000000000" pitchFamily="2" charset="0"/>
              </a:defRPr>
            </a:lvl1pPr>
          </a:lstStyle>
          <a:p>
            <a:pPr lvl="0"/>
            <a:r>
              <a:rPr lang="en-US" dirty="0"/>
              <a:t>Click to add text</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a:xfrm>
            <a:off x="381000" y="6356350"/>
            <a:ext cx="1569803" cy="365125"/>
          </a:xfrm>
        </p:spPr>
        <p:txBody>
          <a:bodyPr>
            <a:noAutofit/>
          </a:bodyPr>
          <a:lstStyle>
            <a:lvl1pPr>
              <a:defRPr>
                <a:solidFill>
                  <a:schemeClr val="bg1"/>
                </a:solidFill>
                <a:latin typeface="Poppins" panose="00000500000000000000" pitchFamily="2" charset="0"/>
                <a:cs typeface="Poppins" panose="00000500000000000000" pitchFamily="2" charset="0"/>
              </a:defRPr>
            </a:lvl1pPr>
          </a:lstStyle>
          <a:p>
            <a:r>
              <a:rPr lang="en-US"/>
              <a:t>18/09/20XX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2871106" y="6356350"/>
            <a:ext cx="4114800" cy="365125"/>
          </a:xfrm>
        </p:spPr>
        <p:txBody>
          <a:bodyPr>
            <a:noAutofit/>
          </a:bodyPr>
          <a:lstStyle>
            <a:lvl1pPr>
              <a:defRPr>
                <a:solidFill>
                  <a:schemeClr val="bg1"/>
                </a:solidFill>
                <a:latin typeface="Poppins" panose="00000500000000000000" pitchFamily="2" charset="0"/>
                <a:cs typeface="Poppins" panose="00000500000000000000" pitchFamily="2" charset="0"/>
              </a:defRPr>
            </a:lvl1pPr>
          </a:lstStyle>
          <a:p>
            <a:r>
              <a:rPr lang="en-US"/>
              <a:t>PRESENTATION TITLE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4" y="6356350"/>
            <a:ext cx="1167495" cy="365125"/>
          </a:xfrm>
        </p:spPr>
        <p:txBody>
          <a:bodyPr>
            <a:noAutofit/>
          </a:bodyPr>
          <a:lstStyle>
            <a:lvl1pPr>
              <a:defRPr>
                <a:solidFill>
                  <a:schemeClr val="bg1"/>
                </a:solidFill>
                <a:latin typeface="Poppins" panose="00000500000000000000" pitchFamily="2" charset="0"/>
                <a:cs typeface="Poppins" panose="00000500000000000000" pitchFamily="2"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1544191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eam">
    <p:spTree>
      <p:nvGrpSpPr>
        <p:cNvPr id="1" name=""/>
        <p:cNvGrpSpPr/>
        <p:nvPr/>
      </p:nvGrpSpPr>
      <p:grpSpPr>
        <a:xfrm>
          <a:off x="0" y="0"/>
          <a:ext cx="0" cy="0"/>
          <a:chOff x="0" y="0"/>
          <a:chExt cx="0" cy="0"/>
        </a:xfrm>
      </p:grpSpPr>
      <p:pic>
        <p:nvPicPr>
          <p:cNvPr id="18" name="Picture 17" descr="A blue silhouette of a person&#10;&#10;Description automatically generated">
            <a:extLst>
              <a:ext uri="{FF2B5EF4-FFF2-40B4-BE49-F238E27FC236}">
                <a16:creationId xmlns:a16="http://schemas.microsoft.com/office/drawing/2014/main" id="{077388F2-C49B-AAC8-5D70-005931D36813}"/>
              </a:ext>
            </a:extLst>
          </p:cNvPr>
          <p:cNvPicPr>
            <a:picLocks noChangeAspect="1"/>
          </p:cNvPicPr>
          <p:nvPr userDrawn="1"/>
        </p:nvPicPr>
        <p:blipFill>
          <a:blip r:embed="rId2"/>
          <a:stretch>
            <a:fillRect/>
          </a:stretch>
        </p:blipFill>
        <p:spPr>
          <a:xfrm>
            <a:off x="-140439" y="-117476"/>
            <a:ext cx="5238750" cy="6838950"/>
          </a:xfrm>
          <a:prstGeom prst="rect">
            <a:avLst/>
          </a:prstGeom>
        </p:spPr>
      </p:pic>
      <p:sp>
        <p:nvSpPr>
          <p:cNvPr id="30" name="Rectangle 29">
            <a:extLst>
              <a:ext uri="{FF2B5EF4-FFF2-40B4-BE49-F238E27FC236}">
                <a16:creationId xmlns:a16="http://schemas.microsoft.com/office/drawing/2014/main" id="{28C225EC-F6EF-1144-834A-F0B91974AA41}"/>
              </a:ext>
              <a:ext uri="{C183D7F6-B498-43B3-948B-1728B52AA6E4}">
                <adec:decorative xmlns:adec="http://schemas.microsoft.com/office/drawing/2017/decorative" val="1"/>
              </a:ext>
            </a:extLst>
          </p:cNvPr>
          <p:cNvSpPr/>
          <p:nvPr userDrawn="1"/>
        </p:nvSpPr>
        <p:spPr>
          <a:xfrm>
            <a:off x="2582944" y="-1664"/>
            <a:ext cx="9609056"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itle 1">
            <a:extLst>
              <a:ext uri="{FF2B5EF4-FFF2-40B4-BE49-F238E27FC236}">
                <a16:creationId xmlns:a16="http://schemas.microsoft.com/office/drawing/2014/main" id="{1E40CEAF-B1BB-174E-A798-3BA60D9C0458}"/>
              </a:ext>
            </a:extLst>
          </p:cNvPr>
          <p:cNvSpPr>
            <a:spLocks noGrp="1"/>
          </p:cNvSpPr>
          <p:nvPr>
            <p:ph type="title" hasCustomPrompt="1"/>
          </p:nvPr>
        </p:nvSpPr>
        <p:spPr>
          <a:xfrm>
            <a:off x="3409376" y="136526"/>
            <a:ext cx="8401624" cy="1570038"/>
          </a:xfrm>
        </p:spPr>
        <p:txBody>
          <a:bodyPr lIns="0" anchor="b">
            <a:noAutofit/>
          </a:bodyPr>
          <a:lstStyle>
            <a:lvl1pPr>
              <a:defRPr sz="4800" b="1">
                <a:solidFill>
                  <a:srgbClr val="142160"/>
                </a:solidFill>
                <a:latin typeface="EB Garamond SemiBold" panose="00000700000000000000" pitchFamily="2" charset="0"/>
                <a:ea typeface="EB Garamond SemiBold" panose="00000700000000000000" pitchFamily="2" charset="0"/>
                <a:cs typeface="Poppins" panose="00000500000000000000" pitchFamily="2" charset="0"/>
              </a:defRPr>
            </a:lvl1pPr>
          </a:lstStyle>
          <a:p>
            <a:r>
              <a:rPr lang="en-US" dirty="0"/>
              <a:t>Click to add title.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hasCustomPrompt="1"/>
          </p:nvPr>
        </p:nvSpPr>
        <p:spPr>
          <a:xfrm>
            <a:off x="3409375" y="2227758"/>
            <a:ext cx="1200374" cy="1201242"/>
          </a:xfrm>
        </p:spPr>
        <p:txBody>
          <a:bodyPr>
            <a:noAutofit/>
          </a:bodyPr>
          <a:lstStyle>
            <a:lvl1pPr marL="0" indent="0" algn="ctr">
              <a:buNone/>
              <a:defRPr sz="1200">
                <a:solidFill>
                  <a:schemeClr val="tx1"/>
                </a:solidFill>
                <a:latin typeface="Poppins" panose="00000500000000000000" pitchFamily="2" charset="0"/>
                <a:cs typeface="Poppins" panose="00000500000000000000" pitchFamily="2" charset="0"/>
              </a:defRPr>
            </a:lvl1pPr>
          </a:lstStyle>
          <a:p>
            <a:r>
              <a:rPr lang="en-US" dirty="0"/>
              <a:t>Click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4782297" y="2227758"/>
            <a:ext cx="2281237" cy="546304"/>
          </a:xfrm>
        </p:spPr>
        <p:txBody>
          <a:bodyPr lIns="0" tIns="0" rIns="0" bIns="0" anchor="b" anchorCtr="0">
            <a:noAutofit/>
          </a:bodyPr>
          <a:lstStyle>
            <a:lvl1pPr marL="0" indent="0" algn="l">
              <a:lnSpc>
                <a:spcPct val="100000"/>
              </a:lnSpc>
              <a:spcBef>
                <a:spcPts val="0"/>
              </a:spcBef>
              <a:buNone/>
              <a:defRPr sz="1800" b="1" spc="20" baseline="0">
                <a:solidFill>
                  <a:srgbClr val="2D493B"/>
                </a:solidFill>
                <a:latin typeface="Poppins" panose="00000500000000000000" pitchFamily="2" charset="0"/>
                <a:cs typeface="Poppins" panose="00000500000000000000" pitchFamily="2" charset="0"/>
              </a:defRPr>
            </a:lvl1pPr>
          </a:lstStyle>
          <a:p>
            <a:pPr lvl="0"/>
            <a:r>
              <a:rPr lang="en-US" dirty="0"/>
              <a:t>Click to add text.</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4782296" y="2811645"/>
            <a:ext cx="2281237" cy="621189"/>
          </a:xfrm>
        </p:spPr>
        <p:txBody>
          <a:bodyPr lIns="0" tIns="0" rIns="0" bIns="0">
            <a:normAutofit/>
          </a:bodyPr>
          <a:lstStyle>
            <a:lvl1pPr marL="0" indent="0" algn="l">
              <a:lnSpc>
                <a:spcPct val="100000"/>
              </a:lnSpc>
              <a:spcBef>
                <a:spcPts val="0"/>
              </a:spcBef>
              <a:buNone/>
              <a:defRPr sz="1400" b="0" spc="20" baseline="0">
                <a:solidFill>
                  <a:schemeClr val="bg2">
                    <a:lumMod val="25000"/>
                  </a:schemeClr>
                </a:solidFill>
                <a:latin typeface="Poppins" panose="00000500000000000000" pitchFamily="2" charset="0"/>
                <a:cs typeface="Poppins" panose="00000500000000000000" pitchFamily="2" charset="0"/>
              </a:defRPr>
            </a:lvl1pPr>
          </a:lstStyle>
          <a:p>
            <a:pPr lvl="0"/>
            <a:r>
              <a:rPr lang="en-US" dirty="0"/>
              <a:t>Click to add text</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hasCustomPrompt="1"/>
          </p:nvPr>
        </p:nvSpPr>
        <p:spPr>
          <a:xfrm>
            <a:off x="3409375" y="4254273"/>
            <a:ext cx="1200374" cy="1201242"/>
          </a:xfrm>
        </p:spPr>
        <p:txBody>
          <a:bodyPr>
            <a:noAutofit/>
          </a:bodyPr>
          <a:lstStyle>
            <a:lvl1pPr marL="0" indent="0" algn="ctr">
              <a:buNone/>
              <a:defRPr sz="1200">
                <a:solidFill>
                  <a:schemeClr val="tx1"/>
                </a:solidFill>
                <a:latin typeface="Poppins" panose="00000500000000000000" pitchFamily="2" charset="0"/>
                <a:cs typeface="Poppins" panose="00000500000000000000" pitchFamily="2" charset="0"/>
              </a:defRPr>
            </a:lvl1pPr>
          </a:lstStyle>
          <a:p>
            <a:r>
              <a:rPr lang="en-US" dirty="0"/>
              <a:t>Click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4782297" y="4300151"/>
            <a:ext cx="2281237" cy="546304"/>
          </a:xfrm>
        </p:spPr>
        <p:txBody>
          <a:bodyPr lIns="0" tIns="0" rIns="0" bIns="0" anchor="b" anchorCtr="0">
            <a:noAutofit/>
          </a:bodyPr>
          <a:lstStyle>
            <a:lvl1pPr marL="0" indent="0" algn="l">
              <a:lnSpc>
                <a:spcPct val="100000"/>
              </a:lnSpc>
              <a:spcBef>
                <a:spcPts val="0"/>
              </a:spcBef>
              <a:buNone/>
              <a:defRPr sz="1800" b="1" spc="20" baseline="0">
                <a:solidFill>
                  <a:srgbClr val="2D493B"/>
                </a:solidFill>
                <a:latin typeface="Poppins" panose="00000500000000000000" pitchFamily="2" charset="0"/>
                <a:cs typeface="Poppins" panose="00000500000000000000" pitchFamily="2" charset="0"/>
              </a:defRPr>
            </a:lvl1pPr>
          </a:lstStyle>
          <a:p>
            <a:pPr lvl="0"/>
            <a:r>
              <a:rPr lang="en-US" dirty="0"/>
              <a:t>Click to add text.</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4782296" y="4884038"/>
            <a:ext cx="2281237" cy="571477"/>
          </a:xfrm>
        </p:spPr>
        <p:txBody>
          <a:bodyPr lIns="0" tIns="0" rIns="0" bIns="0">
            <a:normAutofit/>
          </a:bodyPr>
          <a:lstStyle>
            <a:lvl1pPr marL="0" indent="0" algn="l">
              <a:lnSpc>
                <a:spcPct val="100000"/>
              </a:lnSpc>
              <a:spcBef>
                <a:spcPts val="0"/>
              </a:spcBef>
              <a:buNone/>
              <a:defRPr sz="1400" b="0" spc="20" baseline="0">
                <a:solidFill>
                  <a:schemeClr val="bg2">
                    <a:lumMod val="25000"/>
                  </a:schemeClr>
                </a:solidFill>
                <a:latin typeface="Poppins" panose="00000500000000000000" pitchFamily="2" charset="0"/>
                <a:cs typeface="Poppins" panose="00000500000000000000" pitchFamily="2" charset="0"/>
              </a:defRPr>
            </a:lvl1pPr>
          </a:lstStyle>
          <a:p>
            <a:pPr lvl="0"/>
            <a:r>
              <a:rPr lang="en-US" dirty="0"/>
              <a:t>Click to add text</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a:xfrm>
            <a:off x="2822543" y="6356350"/>
            <a:ext cx="1569803" cy="365125"/>
          </a:xfrm>
        </p:spPr>
        <p:txBody>
          <a:bodyPr>
            <a:noAutofit/>
          </a:bodyPr>
          <a:lstStyle>
            <a:lvl1pPr>
              <a:defRPr>
                <a:solidFill>
                  <a:srgbClr val="142160"/>
                </a:solidFill>
                <a:latin typeface="Poppins" panose="00000500000000000000" pitchFamily="2" charset="0"/>
                <a:cs typeface="Poppins" panose="00000500000000000000" pitchFamily="2" charset="0"/>
              </a:defRPr>
            </a:lvl1pPr>
          </a:lstStyle>
          <a:p>
            <a:r>
              <a:rPr lang="en-US"/>
              <a:t>18/09/20XX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5312649" y="6356350"/>
            <a:ext cx="4114800" cy="365125"/>
          </a:xfrm>
        </p:spPr>
        <p:txBody>
          <a:bodyPr>
            <a:noAutofit/>
          </a:bodyPr>
          <a:lstStyle>
            <a:lvl1pPr>
              <a:defRPr>
                <a:solidFill>
                  <a:srgbClr val="142160"/>
                </a:solidFill>
                <a:latin typeface="Poppins" panose="00000500000000000000" pitchFamily="2" charset="0"/>
                <a:cs typeface="Poppins" panose="00000500000000000000" pitchFamily="2" charset="0"/>
              </a:defRPr>
            </a:lvl1pPr>
          </a:lstStyle>
          <a:p>
            <a:r>
              <a:rPr lang="en-US"/>
              <a:t>PRESENTATION TITLE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10773877" y="6356350"/>
            <a:ext cx="1167495" cy="365125"/>
          </a:xfrm>
        </p:spPr>
        <p:txBody>
          <a:bodyPr>
            <a:noAutofit/>
          </a:bodyPr>
          <a:lstStyle>
            <a:lvl1pPr>
              <a:defRPr>
                <a:solidFill>
                  <a:srgbClr val="142160"/>
                </a:solidFill>
                <a:latin typeface="Poppins" panose="00000500000000000000" pitchFamily="2" charset="0"/>
                <a:cs typeface="Poppins" panose="00000500000000000000" pitchFamily="2"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4873238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eam">
    <p:spTree>
      <p:nvGrpSpPr>
        <p:cNvPr id="1" name=""/>
        <p:cNvGrpSpPr/>
        <p:nvPr/>
      </p:nvGrpSpPr>
      <p:grpSpPr>
        <a:xfrm>
          <a:off x="0" y="0"/>
          <a:ext cx="0" cy="0"/>
          <a:chOff x="0" y="0"/>
          <a:chExt cx="0" cy="0"/>
        </a:xfrm>
      </p:grpSpPr>
      <p:pic>
        <p:nvPicPr>
          <p:cNvPr id="18" name="Picture 17" descr="A orange silhouette of a person&#10;&#10;Description automatically generated">
            <a:extLst>
              <a:ext uri="{FF2B5EF4-FFF2-40B4-BE49-F238E27FC236}">
                <a16:creationId xmlns:a16="http://schemas.microsoft.com/office/drawing/2014/main" id="{74910BF3-78E0-112F-7841-BC1130606082}"/>
              </a:ext>
            </a:extLst>
          </p:cNvPr>
          <p:cNvPicPr>
            <a:picLocks noChangeAspect="1"/>
          </p:cNvPicPr>
          <p:nvPr userDrawn="1"/>
        </p:nvPicPr>
        <p:blipFill>
          <a:blip r:embed="rId2"/>
          <a:stretch>
            <a:fillRect/>
          </a:stretch>
        </p:blipFill>
        <p:spPr>
          <a:xfrm>
            <a:off x="7697789" y="9525"/>
            <a:ext cx="5238750" cy="6838950"/>
          </a:xfrm>
          <a:prstGeom prst="rect">
            <a:avLst/>
          </a:prstGeom>
        </p:spPr>
      </p:pic>
      <p:sp>
        <p:nvSpPr>
          <p:cNvPr id="30" name="Rectangle 29">
            <a:extLst>
              <a:ext uri="{FF2B5EF4-FFF2-40B4-BE49-F238E27FC236}">
                <a16:creationId xmlns:a16="http://schemas.microsoft.com/office/drawing/2014/main" id="{28C225EC-F6EF-1144-834A-F0B91974AA41}"/>
              </a:ext>
              <a:ext uri="{C183D7F6-B498-43B3-948B-1728B52AA6E4}">
                <adec:decorative xmlns:adec="http://schemas.microsoft.com/office/drawing/2017/decorative" val="1"/>
              </a:ext>
            </a:extLst>
          </p:cNvPr>
          <p:cNvSpPr/>
          <p:nvPr userDrawn="1"/>
        </p:nvSpPr>
        <p:spPr>
          <a:xfrm>
            <a:off x="0" y="-1664"/>
            <a:ext cx="9857012" cy="6859664"/>
          </a:xfrm>
          <a:prstGeom prst="rect">
            <a:avLst/>
          </a:prstGeom>
          <a:solidFill>
            <a:srgbClr val="1C29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itle 1">
            <a:extLst>
              <a:ext uri="{FF2B5EF4-FFF2-40B4-BE49-F238E27FC236}">
                <a16:creationId xmlns:a16="http://schemas.microsoft.com/office/drawing/2014/main" id="{1E40CEAF-B1BB-174E-A798-3BA60D9C0458}"/>
              </a:ext>
            </a:extLst>
          </p:cNvPr>
          <p:cNvSpPr>
            <a:spLocks noGrp="1"/>
          </p:cNvSpPr>
          <p:nvPr>
            <p:ph type="title" hasCustomPrompt="1"/>
          </p:nvPr>
        </p:nvSpPr>
        <p:spPr>
          <a:xfrm>
            <a:off x="750430" y="136526"/>
            <a:ext cx="8401624" cy="1570038"/>
          </a:xfrm>
        </p:spPr>
        <p:txBody>
          <a:bodyPr lIns="0" anchor="b">
            <a:noAutofit/>
          </a:bodyPr>
          <a:lstStyle>
            <a:lvl1pPr>
              <a:defRPr sz="4800" b="1">
                <a:solidFill>
                  <a:srgbClr val="FF4900"/>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hasCustomPrompt="1"/>
          </p:nvPr>
        </p:nvSpPr>
        <p:spPr>
          <a:xfrm>
            <a:off x="750429" y="2227758"/>
            <a:ext cx="1200374" cy="1201242"/>
          </a:xfrm>
        </p:spPr>
        <p:txBody>
          <a:bodyPr>
            <a:noAutofit/>
          </a:bodyPr>
          <a:lstStyle>
            <a:lvl1pPr marL="0" indent="0" algn="ctr">
              <a:buNone/>
              <a:defRPr sz="1200">
                <a:solidFill>
                  <a:schemeClr val="bg1"/>
                </a:solidFill>
                <a:latin typeface="Poppins" panose="00000500000000000000" pitchFamily="2" charset="0"/>
                <a:cs typeface="Poppins" panose="00000500000000000000" pitchFamily="2" charset="0"/>
              </a:defRPr>
            </a:lvl1pPr>
          </a:lstStyle>
          <a:p>
            <a:r>
              <a:rPr lang="en-US" dirty="0"/>
              <a:t>Click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227758"/>
            <a:ext cx="2281237" cy="546304"/>
          </a:xfrm>
        </p:spPr>
        <p:txBody>
          <a:bodyPr lIns="0" tIns="0" rIns="0" bIns="0" anchor="b" anchorCtr="0">
            <a:noAutofit/>
          </a:bodyPr>
          <a:lstStyle>
            <a:lvl1pPr marL="0" indent="0" algn="l">
              <a:lnSpc>
                <a:spcPct val="100000"/>
              </a:lnSpc>
              <a:spcBef>
                <a:spcPts val="0"/>
              </a:spcBef>
              <a:buNone/>
              <a:defRPr sz="1800" b="1" spc="20" baseline="0">
                <a:solidFill>
                  <a:schemeClr val="bg1"/>
                </a:solidFill>
                <a:latin typeface="Poppins" panose="00000500000000000000" pitchFamily="2" charset="0"/>
                <a:cs typeface="Poppins" panose="00000500000000000000" pitchFamily="2" charset="0"/>
              </a:defRPr>
            </a:lvl1pPr>
          </a:lstStyle>
          <a:p>
            <a:pPr lvl="0"/>
            <a:r>
              <a:rPr lang="en-US" dirty="0"/>
              <a:t>Click to add text.</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5"/>
            <a:ext cx="2281237" cy="621189"/>
          </a:xfrm>
        </p:spPr>
        <p:txBody>
          <a:bodyPr lIns="0" tIns="0" rIns="0" bIns="0">
            <a:normAutofit/>
          </a:bodyPr>
          <a:lstStyle>
            <a:lvl1pPr marL="0" indent="0" algn="l">
              <a:lnSpc>
                <a:spcPct val="100000"/>
              </a:lnSpc>
              <a:spcBef>
                <a:spcPts val="0"/>
              </a:spcBef>
              <a:buNone/>
              <a:defRPr sz="1400" b="0" spc="20" baseline="0">
                <a:solidFill>
                  <a:schemeClr val="bg1"/>
                </a:solidFill>
                <a:latin typeface="Poppins" panose="00000500000000000000" pitchFamily="2" charset="0"/>
                <a:cs typeface="Poppins" panose="00000500000000000000" pitchFamily="2" charset="0"/>
              </a:defRPr>
            </a:lvl1pPr>
          </a:lstStyle>
          <a:p>
            <a:pPr lvl="0"/>
            <a:r>
              <a:rPr lang="en-US" dirty="0"/>
              <a:t>Click to add text</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hasCustomPrompt="1"/>
          </p:nvPr>
        </p:nvSpPr>
        <p:spPr>
          <a:xfrm>
            <a:off x="5495813" y="2227758"/>
            <a:ext cx="1200374" cy="1201242"/>
          </a:xfrm>
        </p:spPr>
        <p:txBody>
          <a:bodyPr>
            <a:noAutofit/>
          </a:bodyPr>
          <a:lstStyle>
            <a:lvl1pPr marL="0" indent="0" algn="ctr">
              <a:buNone/>
              <a:defRPr sz="1200">
                <a:solidFill>
                  <a:schemeClr val="bg1"/>
                </a:solidFill>
                <a:latin typeface="Poppins" panose="00000500000000000000" pitchFamily="2" charset="0"/>
                <a:cs typeface="Poppins" panose="00000500000000000000" pitchFamily="2" charset="0"/>
              </a:defRPr>
            </a:lvl1pPr>
          </a:lstStyle>
          <a:p>
            <a:r>
              <a:rPr lang="en-US" dirty="0"/>
              <a:t>Click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223923"/>
            <a:ext cx="2281237" cy="546304"/>
          </a:xfrm>
        </p:spPr>
        <p:txBody>
          <a:bodyPr lIns="0" tIns="0" rIns="0" bIns="0" anchor="b" anchorCtr="0">
            <a:noAutofit/>
          </a:bodyPr>
          <a:lstStyle>
            <a:lvl1pPr marL="0" indent="0" algn="l">
              <a:lnSpc>
                <a:spcPct val="100000"/>
              </a:lnSpc>
              <a:spcBef>
                <a:spcPts val="0"/>
              </a:spcBef>
              <a:buNone/>
              <a:defRPr sz="1800" b="1" spc="20" baseline="0">
                <a:solidFill>
                  <a:schemeClr val="bg1"/>
                </a:solidFill>
                <a:latin typeface="Poppins" panose="00000500000000000000" pitchFamily="2" charset="0"/>
                <a:cs typeface="Poppins" panose="00000500000000000000" pitchFamily="2" charset="0"/>
              </a:defRPr>
            </a:lvl1pPr>
          </a:lstStyle>
          <a:p>
            <a:pPr lvl="0"/>
            <a:r>
              <a:rPr lang="en-US" dirty="0"/>
              <a:t>Click to add text.</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0"/>
            <a:ext cx="2281237" cy="621189"/>
          </a:xfrm>
        </p:spPr>
        <p:txBody>
          <a:bodyPr lIns="0" tIns="0" rIns="0" bIns="0">
            <a:normAutofit/>
          </a:bodyPr>
          <a:lstStyle>
            <a:lvl1pPr marL="0" indent="0" algn="l">
              <a:lnSpc>
                <a:spcPct val="100000"/>
              </a:lnSpc>
              <a:spcBef>
                <a:spcPts val="0"/>
              </a:spcBef>
              <a:buNone/>
              <a:defRPr sz="1400" b="0" spc="20" baseline="0">
                <a:solidFill>
                  <a:schemeClr val="bg1"/>
                </a:solidFill>
                <a:latin typeface="Poppins" panose="00000500000000000000" pitchFamily="2" charset="0"/>
                <a:cs typeface="Poppins" panose="00000500000000000000" pitchFamily="2" charset="0"/>
              </a:defRPr>
            </a:lvl1pPr>
          </a:lstStyle>
          <a:p>
            <a:pPr lvl="0"/>
            <a:r>
              <a:rPr lang="en-US" dirty="0"/>
              <a:t>Click to add text</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hasCustomPrompt="1"/>
          </p:nvPr>
        </p:nvSpPr>
        <p:spPr>
          <a:xfrm>
            <a:off x="750429" y="4254273"/>
            <a:ext cx="1200374" cy="1201242"/>
          </a:xfrm>
        </p:spPr>
        <p:txBody>
          <a:bodyPr>
            <a:noAutofit/>
          </a:bodyPr>
          <a:lstStyle>
            <a:lvl1pPr marL="0" indent="0" algn="ctr">
              <a:buNone/>
              <a:defRPr sz="1200">
                <a:solidFill>
                  <a:schemeClr val="bg1"/>
                </a:solidFill>
                <a:latin typeface="Poppins" panose="00000500000000000000" pitchFamily="2" charset="0"/>
                <a:cs typeface="Poppins" panose="00000500000000000000" pitchFamily="2" charset="0"/>
              </a:defRPr>
            </a:lvl1pPr>
          </a:lstStyle>
          <a:p>
            <a:r>
              <a:rPr lang="en-US" dirty="0"/>
              <a:t>Click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300151"/>
            <a:ext cx="2281237" cy="546304"/>
          </a:xfrm>
        </p:spPr>
        <p:txBody>
          <a:bodyPr lIns="0" tIns="0" rIns="0" bIns="0" anchor="b" anchorCtr="0">
            <a:noAutofit/>
          </a:bodyPr>
          <a:lstStyle>
            <a:lvl1pPr marL="0" indent="0" algn="l">
              <a:lnSpc>
                <a:spcPct val="100000"/>
              </a:lnSpc>
              <a:spcBef>
                <a:spcPts val="0"/>
              </a:spcBef>
              <a:buNone/>
              <a:defRPr sz="1800" b="1" spc="20" baseline="0">
                <a:solidFill>
                  <a:schemeClr val="bg1"/>
                </a:solidFill>
                <a:latin typeface="Poppins" panose="00000500000000000000" pitchFamily="2" charset="0"/>
                <a:cs typeface="Poppins" panose="00000500000000000000" pitchFamily="2" charset="0"/>
              </a:defRPr>
            </a:lvl1pPr>
          </a:lstStyle>
          <a:p>
            <a:pPr lvl="0"/>
            <a:r>
              <a:rPr lang="en-US" dirty="0"/>
              <a:t>Click to add text.</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8"/>
            <a:ext cx="2281237" cy="571477"/>
          </a:xfrm>
        </p:spPr>
        <p:txBody>
          <a:bodyPr lIns="0" tIns="0" rIns="0" bIns="0">
            <a:normAutofit/>
          </a:bodyPr>
          <a:lstStyle>
            <a:lvl1pPr marL="0" indent="0" algn="l">
              <a:lnSpc>
                <a:spcPct val="100000"/>
              </a:lnSpc>
              <a:spcBef>
                <a:spcPts val="0"/>
              </a:spcBef>
              <a:buNone/>
              <a:defRPr sz="1400" b="0" spc="20" baseline="0">
                <a:solidFill>
                  <a:schemeClr val="bg1"/>
                </a:solidFill>
                <a:latin typeface="Poppins" panose="00000500000000000000" pitchFamily="2" charset="0"/>
                <a:cs typeface="Poppins" panose="00000500000000000000" pitchFamily="2" charset="0"/>
              </a:defRPr>
            </a:lvl1pPr>
          </a:lstStyle>
          <a:p>
            <a:pPr lvl="0"/>
            <a:r>
              <a:rPr lang="en-US" dirty="0"/>
              <a:t>Click to add text</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hasCustomPrompt="1"/>
          </p:nvPr>
        </p:nvSpPr>
        <p:spPr>
          <a:xfrm>
            <a:off x="5495813" y="4254273"/>
            <a:ext cx="1200374" cy="1201242"/>
          </a:xfrm>
        </p:spPr>
        <p:txBody>
          <a:bodyPr>
            <a:noAutofit/>
          </a:bodyPr>
          <a:lstStyle>
            <a:lvl1pPr marL="0" indent="0" algn="ctr">
              <a:buNone/>
              <a:defRPr sz="1200">
                <a:solidFill>
                  <a:schemeClr val="bg1"/>
                </a:solidFill>
                <a:latin typeface="Poppins" panose="00000500000000000000" pitchFamily="2" charset="0"/>
                <a:cs typeface="Poppins" panose="00000500000000000000" pitchFamily="2" charset="0"/>
              </a:defRPr>
            </a:lvl1pPr>
          </a:lstStyle>
          <a:p>
            <a:r>
              <a:rPr lang="en-US" dirty="0"/>
              <a:t>Click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300151"/>
            <a:ext cx="2281237" cy="546304"/>
          </a:xfrm>
        </p:spPr>
        <p:txBody>
          <a:bodyPr lIns="0" tIns="0" rIns="0" bIns="0" anchor="b" anchorCtr="0">
            <a:noAutofit/>
          </a:bodyPr>
          <a:lstStyle>
            <a:lvl1pPr marL="0" indent="0" algn="l">
              <a:lnSpc>
                <a:spcPct val="100000"/>
              </a:lnSpc>
              <a:spcBef>
                <a:spcPts val="0"/>
              </a:spcBef>
              <a:buNone/>
              <a:defRPr sz="1800" b="1" spc="20" baseline="0">
                <a:solidFill>
                  <a:schemeClr val="bg1"/>
                </a:solidFill>
                <a:latin typeface="Poppins" panose="00000500000000000000" pitchFamily="2" charset="0"/>
                <a:cs typeface="Poppins" panose="00000500000000000000" pitchFamily="2" charset="0"/>
              </a:defRPr>
            </a:lvl1pPr>
          </a:lstStyle>
          <a:p>
            <a:pPr lvl="0"/>
            <a:r>
              <a:rPr lang="en-US" dirty="0"/>
              <a:t>Click to add text.</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8"/>
            <a:ext cx="2281237" cy="571477"/>
          </a:xfrm>
        </p:spPr>
        <p:txBody>
          <a:bodyPr lIns="0" tIns="0" rIns="0" bIns="0">
            <a:normAutofit/>
          </a:bodyPr>
          <a:lstStyle>
            <a:lvl1pPr marL="0" indent="0" algn="l">
              <a:lnSpc>
                <a:spcPct val="100000"/>
              </a:lnSpc>
              <a:spcBef>
                <a:spcPts val="0"/>
              </a:spcBef>
              <a:buNone/>
              <a:defRPr sz="1400" b="0" spc="20" baseline="0">
                <a:solidFill>
                  <a:schemeClr val="bg1"/>
                </a:solidFill>
                <a:latin typeface="Poppins" panose="00000500000000000000" pitchFamily="2" charset="0"/>
                <a:cs typeface="Poppins" panose="00000500000000000000" pitchFamily="2" charset="0"/>
              </a:defRPr>
            </a:lvl1pPr>
          </a:lstStyle>
          <a:p>
            <a:pPr lvl="0"/>
            <a:r>
              <a:rPr lang="en-US" dirty="0"/>
              <a:t>Click to add text</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a:xfrm>
            <a:off x="381000" y="6356350"/>
            <a:ext cx="1569803" cy="365125"/>
          </a:xfrm>
        </p:spPr>
        <p:txBody>
          <a:bodyPr>
            <a:noAutofit/>
          </a:bodyPr>
          <a:lstStyle>
            <a:lvl1pPr>
              <a:defRPr>
                <a:solidFill>
                  <a:schemeClr val="bg1"/>
                </a:solidFill>
                <a:latin typeface="Poppins" panose="00000500000000000000" pitchFamily="2" charset="0"/>
                <a:cs typeface="Poppins" panose="00000500000000000000" pitchFamily="2" charset="0"/>
              </a:defRPr>
            </a:lvl1pPr>
          </a:lstStyle>
          <a:p>
            <a:r>
              <a:rPr lang="en-US"/>
              <a:t>18/09/20XX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2871106" y="6356350"/>
            <a:ext cx="4114800" cy="365125"/>
          </a:xfrm>
        </p:spPr>
        <p:txBody>
          <a:bodyPr>
            <a:noAutofit/>
          </a:bodyPr>
          <a:lstStyle>
            <a:lvl1pPr>
              <a:defRPr>
                <a:solidFill>
                  <a:schemeClr val="bg1"/>
                </a:solidFill>
                <a:latin typeface="Poppins" panose="00000500000000000000" pitchFamily="2" charset="0"/>
                <a:cs typeface="Poppins" panose="00000500000000000000" pitchFamily="2" charset="0"/>
              </a:defRPr>
            </a:lvl1pPr>
          </a:lstStyle>
          <a:p>
            <a:r>
              <a:rPr lang="en-US"/>
              <a:t>PRESENTATION TITLE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4" y="6356350"/>
            <a:ext cx="1167495" cy="365125"/>
          </a:xfrm>
        </p:spPr>
        <p:txBody>
          <a:bodyPr>
            <a:noAutofit/>
          </a:bodyPr>
          <a:lstStyle>
            <a:lvl1pPr>
              <a:defRPr>
                <a:solidFill>
                  <a:schemeClr val="bg1"/>
                </a:solidFill>
                <a:latin typeface="Poppins" panose="00000500000000000000" pitchFamily="2" charset="0"/>
                <a:cs typeface="Poppins" panose="00000500000000000000" pitchFamily="2"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472375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Whole team">
    <p:bg>
      <p:bgPr>
        <a:solidFill>
          <a:schemeClr val="accent2"/>
        </a:solidFill>
        <a:effectLst/>
      </p:bgPr>
    </p:bg>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hasCustomPrompt="1"/>
          </p:nvPr>
        </p:nvSpPr>
        <p:spPr>
          <a:xfrm>
            <a:off x="750430" y="71021"/>
            <a:ext cx="10678142" cy="1635542"/>
          </a:xfrm>
        </p:spPr>
        <p:txBody>
          <a:bodyPr lIns="0" anchor="b">
            <a:noAutofit/>
          </a:bodyPr>
          <a:lstStyle>
            <a:lvl1pPr>
              <a:defRPr sz="4800" b="1">
                <a:solidFill>
                  <a:schemeClr val="tx1">
                    <a:lumMod val="85000"/>
                    <a:lumOff val="15000"/>
                  </a:schemeClr>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hasCustomPrompt="1"/>
          </p:nvPr>
        </p:nvSpPr>
        <p:spPr>
          <a:xfrm>
            <a:off x="750429" y="2068734"/>
            <a:ext cx="904987" cy="905641"/>
          </a:xfrm>
        </p:spPr>
        <p:txBody>
          <a:bodyPr lIns="0" rIns="0">
            <a:noAutofit/>
          </a:bodyPr>
          <a:lstStyle>
            <a:lvl1pPr marL="0" indent="0" algn="ctr">
              <a:lnSpc>
                <a:spcPct val="90000"/>
              </a:lnSpc>
              <a:spcBef>
                <a:spcPts val="0"/>
              </a:spcBef>
              <a:buFont typeface="Arial" panose="020B0604020202020204" pitchFamily="34" charset="0"/>
              <a:buNone/>
              <a:defRPr sz="1100">
                <a:solidFill>
                  <a:schemeClr val="tx1"/>
                </a:solidFill>
                <a:latin typeface="Poppins" panose="00000500000000000000" pitchFamily="2" charset="0"/>
                <a:cs typeface="Poppins" panose="00000500000000000000" pitchFamily="2" charset="0"/>
              </a:defRPr>
            </a:lvl1pPr>
          </a:lstStyle>
          <a:p>
            <a:r>
              <a:rPr lang="en-US" dirty="0"/>
              <a:t>Click to add picture</a:t>
            </a:r>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0" y="2994545"/>
            <a:ext cx="2663665"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29" y="3379791"/>
            <a:ext cx="2663665" cy="347662"/>
          </a:xfrm>
        </p:spPr>
        <p:txBody>
          <a:bodyPr lIns="0" tIns="0" rIns="0" bIns="0">
            <a:noAutofit/>
          </a:bodyPr>
          <a:lstStyle>
            <a:lvl1pPr marL="0" indent="0" algn="l">
              <a:lnSpc>
                <a:spcPct val="100000"/>
              </a:lnSpc>
              <a:spcBef>
                <a:spcPts val="0"/>
              </a:spcBef>
              <a:buNone/>
              <a:defRPr sz="1400" b="0"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hasCustomPrompt="1"/>
          </p:nvPr>
        </p:nvSpPr>
        <p:spPr>
          <a:xfrm>
            <a:off x="3549397" y="2068734"/>
            <a:ext cx="904987" cy="905641"/>
          </a:xfrm>
        </p:spPr>
        <p:txBody>
          <a:bodyPr>
            <a:noAutofit/>
          </a:bodyPr>
          <a:lstStyle>
            <a:lvl1pPr marL="0" indent="0" algn="ctr">
              <a:lnSpc>
                <a:spcPct val="90000"/>
              </a:lnSpc>
              <a:spcBef>
                <a:spcPts val="0"/>
              </a:spcBef>
              <a:buFont typeface="Arial" panose="020B0604020202020204" pitchFamily="34" charset="0"/>
              <a:buNone/>
              <a:defRPr sz="1100">
                <a:solidFill>
                  <a:schemeClr val="tx1"/>
                </a:solidFill>
                <a:latin typeface="Poppins" panose="00000500000000000000" pitchFamily="2" charset="0"/>
                <a:cs typeface="Poppins" panose="00000500000000000000" pitchFamily="2" charset="0"/>
              </a:defRPr>
            </a:lvl1pPr>
          </a:lstStyle>
          <a:p>
            <a:r>
              <a:rPr lang="en-US" dirty="0"/>
              <a:t>Click to add picture</a:t>
            </a:r>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8" y="2994545"/>
            <a:ext cx="2663665"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7" y="3379791"/>
            <a:ext cx="2663665" cy="347662"/>
          </a:xfrm>
        </p:spPr>
        <p:txBody>
          <a:bodyPr lIns="0" tIns="0" rIns="0" bIns="0">
            <a:noAutofit/>
          </a:bodyPr>
          <a:lstStyle>
            <a:lvl1pPr marL="0" indent="0" algn="l">
              <a:lnSpc>
                <a:spcPct val="100000"/>
              </a:lnSpc>
              <a:spcBef>
                <a:spcPts val="0"/>
              </a:spcBef>
              <a:buNone/>
              <a:defRPr sz="1400" b="0"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hasCustomPrompt="1"/>
          </p:nvPr>
        </p:nvSpPr>
        <p:spPr>
          <a:xfrm>
            <a:off x="6348367" y="2068734"/>
            <a:ext cx="904987" cy="905641"/>
          </a:xfrm>
        </p:spPr>
        <p:txBody>
          <a:bodyPr>
            <a:noAutofit/>
          </a:bodyPr>
          <a:lstStyle>
            <a:lvl1pPr marL="0" indent="0" algn="ctr">
              <a:lnSpc>
                <a:spcPct val="90000"/>
              </a:lnSpc>
              <a:spcBef>
                <a:spcPts val="0"/>
              </a:spcBef>
              <a:buFont typeface="Arial" panose="020B0604020202020204" pitchFamily="34" charset="0"/>
              <a:buNone/>
              <a:defRPr sz="1100">
                <a:solidFill>
                  <a:schemeClr val="tx1"/>
                </a:solidFill>
                <a:latin typeface="Poppins" panose="00000500000000000000" pitchFamily="2" charset="0"/>
                <a:cs typeface="Poppins" panose="00000500000000000000" pitchFamily="2" charset="0"/>
              </a:defRPr>
            </a:lvl1pPr>
          </a:lstStyle>
          <a:p>
            <a:r>
              <a:rPr lang="en-US" dirty="0"/>
              <a:t>Click to add picture</a:t>
            </a:r>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663665"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7" y="3379791"/>
            <a:ext cx="2663665" cy="347662"/>
          </a:xfrm>
        </p:spPr>
        <p:txBody>
          <a:bodyPr lIns="0" tIns="0" rIns="0" bIns="0">
            <a:noAutofit/>
          </a:bodyPr>
          <a:lstStyle>
            <a:lvl1pPr marL="0" indent="0" algn="l">
              <a:lnSpc>
                <a:spcPct val="100000"/>
              </a:lnSpc>
              <a:spcBef>
                <a:spcPts val="0"/>
              </a:spcBef>
              <a:buNone/>
              <a:defRPr sz="1400" b="0"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hasCustomPrompt="1"/>
          </p:nvPr>
        </p:nvSpPr>
        <p:spPr>
          <a:xfrm>
            <a:off x="9147335" y="2068734"/>
            <a:ext cx="904987" cy="905641"/>
          </a:xfrm>
        </p:spPr>
        <p:txBody>
          <a:bodyPr>
            <a:noAutofit/>
          </a:bodyPr>
          <a:lstStyle>
            <a:lvl1pPr marL="0" indent="0" algn="ctr">
              <a:lnSpc>
                <a:spcPct val="90000"/>
              </a:lnSpc>
              <a:spcBef>
                <a:spcPts val="0"/>
              </a:spcBef>
              <a:buFont typeface="Arial" panose="020B0604020202020204" pitchFamily="34" charset="0"/>
              <a:buNone/>
              <a:defRPr sz="1100">
                <a:solidFill>
                  <a:schemeClr val="tx1"/>
                </a:solidFill>
                <a:latin typeface="Poppins" panose="00000500000000000000" pitchFamily="2" charset="0"/>
                <a:cs typeface="Poppins" panose="00000500000000000000" pitchFamily="2" charset="0"/>
              </a:defRPr>
            </a:lvl1pPr>
          </a:lstStyle>
          <a:p>
            <a:r>
              <a:rPr lang="en-US" dirty="0"/>
              <a:t>Click to add picture</a:t>
            </a:r>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663665"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5" y="3379791"/>
            <a:ext cx="2663665" cy="347662"/>
          </a:xfrm>
        </p:spPr>
        <p:txBody>
          <a:bodyPr lIns="0" tIns="0" rIns="0" bIns="0">
            <a:noAutofit/>
          </a:bodyPr>
          <a:lstStyle>
            <a:lvl1pPr marL="0" indent="0" algn="l">
              <a:lnSpc>
                <a:spcPct val="100000"/>
              </a:lnSpc>
              <a:spcBef>
                <a:spcPts val="0"/>
              </a:spcBef>
              <a:buNone/>
              <a:defRPr sz="1400" b="0"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hasCustomPrompt="1"/>
          </p:nvPr>
        </p:nvSpPr>
        <p:spPr>
          <a:xfrm>
            <a:off x="750429" y="4118551"/>
            <a:ext cx="904987" cy="905641"/>
          </a:xfrm>
        </p:spPr>
        <p:txBody>
          <a:bodyPr>
            <a:noAutofit/>
          </a:bodyPr>
          <a:lstStyle>
            <a:lvl1pPr marL="0" indent="0" algn="ctr">
              <a:lnSpc>
                <a:spcPct val="90000"/>
              </a:lnSpc>
              <a:spcBef>
                <a:spcPts val="0"/>
              </a:spcBef>
              <a:buFont typeface="Arial" panose="020B0604020202020204" pitchFamily="34" charset="0"/>
              <a:buNone/>
              <a:defRPr sz="1100">
                <a:solidFill>
                  <a:schemeClr val="tx1"/>
                </a:solidFill>
                <a:latin typeface="Poppins" panose="00000500000000000000" pitchFamily="2" charset="0"/>
                <a:cs typeface="Poppins" panose="00000500000000000000" pitchFamily="2" charset="0"/>
              </a:defRPr>
            </a:lvl1pPr>
          </a:lstStyle>
          <a:p>
            <a:r>
              <a:rPr lang="en-US" dirty="0"/>
              <a:t>Click to add picture</a:t>
            </a:r>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0" y="5044362"/>
            <a:ext cx="2663665"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29" y="5429608"/>
            <a:ext cx="2663665" cy="347662"/>
          </a:xfrm>
        </p:spPr>
        <p:txBody>
          <a:bodyPr lIns="0" tIns="0" rIns="0" bIns="0">
            <a:noAutofit/>
          </a:bodyPr>
          <a:lstStyle>
            <a:lvl1pPr marL="0" indent="0" algn="l">
              <a:lnSpc>
                <a:spcPct val="100000"/>
              </a:lnSpc>
              <a:spcBef>
                <a:spcPts val="0"/>
              </a:spcBef>
              <a:buNone/>
              <a:defRPr sz="1400" b="0"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hasCustomPrompt="1"/>
          </p:nvPr>
        </p:nvSpPr>
        <p:spPr>
          <a:xfrm>
            <a:off x="3549397" y="4118551"/>
            <a:ext cx="904987" cy="905641"/>
          </a:xfrm>
        </p:spPr>
        <p:txBody>
          <a:bodyPr>
            <a:noAutofit/>
          </a:bodyPr>
          <a:lstStyle>
            <a:lvl1pPr marL="0" indent="0" algn="ctr">
              <a:lnSpc>
                <a:spcPct val="90000"/>
              </a:lnSpc>
              <a:spcBef>
                <a:spcPts val="0"/>
              </a:spcBef>
              <a:buFont typeface="Arial" panose="020B0604020202020204" pitchFamily="34" charset="0"/>
              <a:buNone/>
              <a:defRPr sz="1100">
                <a:solidFill>
                  <a:schemeClr val="tx1"/>
                </a:solidFill>
                <a:latin typeface="Poppins" panose="00000500000000000000" pitchFamily="2" charset="0"/>
                <a:cs typeface="Poppins" panose="00000500000000000000" pitchFamily="2" charset="0"/>
              </a:defRPr>
            </a:lvl1pPr>
          </a:lstStyle>
          <a:p>
            <a:r>
              <a:rPr lang="en-US" dirty="0"/>
              <a:t>Click to add picture</a:t>
            </a:r>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8" y="5044362"/>
            <a:ext cx="2663665"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7" y="5429608"/>
            <a:ext cx="2663665" cy="347662"/>
          </a:xfrm>
        </p:spPr>
        <p:txBody>
          <a:bodyPr lIns="0" tIns="0" rIns="0" bIns="0">
            <a:noAutofit/>
          </a:bodyPr>
          <a:lstStyle>
            <a:lvl1pPr marL="0" indent="0" algn="l">
              <a:lnSpc>
                <a:spcPct val="100000"/>
              </a:lnSpc>
              <a:spcBef>
                <a:spcPts val="0"/>
              </a:spcBef>
              <a:buNone/>
              <a:defRPr sz="1400" b="0"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hasCustomPrompt="1"/>
          </p:nvPr>
        </p:nvSpPr>
        <p:spPr>
          <a:xfrm>
            <a:off x="6348367" y="4118551"/>
            <a:ext cx="904987" cy="905641"/>
          </a:xfrm>
        </p:spPr>
        <p:txBody>
          <a:bodyPr>
            <a:noAutofit/>
          </a:bodyPr>
          <a:lstStyle>
            <a:lvl1pPr marL="0" indent="0" algn="ctr">
              <a:lnSpc>
                <a:spcPct val="90000"/>
              </a:lnSpc>
              <a:spcBef>
                <a:spcPts val="0"/>
              </a:spcBef>
              <a:buFont typeface="Arial" panose="020B0604020202020204" pitchFamily="34" charset="0"/>
              <a:buNone/>
              <a:defRPr sz="1100">
                <a:solidFill>
                  <a:schemeClr val="tx1"/>
                </a:solidFill>
                <a:latin typeface="Poppins" panose="00000500000000000000" pitchFamily="2" charset="0"/>
                <a:cs typeface="Poppins" panose="00000500000000000000" pitchFamily="2" charset="0"/>
              </a:defRPr>
            </a:lvl1pPr>
          </a:lstStyle>
          <a:p>
            <a:r>
              <a:rPr lang="en-US" dirty="0"/>
              <a:t>Click to add picture</a:t>
            </a:r>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663665"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7" y="5429608"/>
            <a:ext cx="2663665" cy="347662"/>
          </a:xfrm>
        </p:spPr>
        <p:txBody>
          <a:bodyPr lIns="0" tIns="0" rIns="0" bIns="0">
            <a:noAutofit/>
          </a:bodyPr>
          <a:lstStyle>
            <a:lvl1pPr marL="0" indent="0" algn="l">
              <a:lnSpc>
                <a:spcPct val="100000"/>
              </a:lnSpc>
              <a:spcBef>
                <a:spcPts val="0"/>
              </a:spcBef>
              <a:buNone/>
              <a:defRPr sz="1400" b="0"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hasCustomPrompt="1"/>
          </p:nvPr>
        </p:nvSpPr>
        <p:spPr>
          <a:xfrm>
            <a:off x="9147335" y="4118551"/>
            <a:ext cx="904987" cy="905641"/>
          </a:xfrm>
        </p:spPr>
        <p:txBody>
          <a:bodyPr>
            <a:noAutofit/>
          </a:bodyPr>
          <a:lstStyle>
            <a:lvl1pPr marL="0" indent="0" algn="ctr">
              <a:lnSpc>
                <a:spcPct val="90000"/>
              </a:lnSpc>
              <a:spcBef>
                <a:spcPts val="0"/>
              </a:spcBef>
              <a:buFont typeface="Arial" panose="020B0604020202020204" pitchFamily="34" charset="0"/>
              <a:buNone/>
              <a:defRPr sz="1100">
                <a:solidFill>
                  <a:schemeClr val="tx1"/>
                </a:solidFill>
                <a:latin typeface="Poppins" panose="00000500000000000000" pitchFamily="2" charset="0"/>
                <a:cs typeface="Poppins" panose="00000500000000000000" pitchFamily="2" charset="0"/>
              </a:defRPr>
            </a:lvl1pPr>
          </a:lstStyle>
          <a:p>
            <a:r>
              <a:rPr lang="en-US" dirty="0"/>
              <a:t>Click to add picture</a:t>
            </a:r>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663665"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5" y="5429608"/>
            <a:ext cx="2663665" cy="347662"/>
          </a:xfrm>
        </p:spPr>
        <p:txBody>
          <a:bodyPr lIns="0" tIns="0" rIns="0" bIns="0">
            <a:noAutofit/>
          </a:bodyPr>
          <a:lstStyle>
            <a:lvl1pPr marL="0" indent="0" algn="l">
              <a:lnSpc>
                <a:spcPct val="100000"/>
              </a:lnSpc>
              <a:spcBef>
                <a:spcPts val="0"/>
              </a:spcBef>
              <a:buNone/>
              <a:defRPr sz="1400" b="0"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18" name="Date Placeholder 17">
            <a:extLst>
              <a:ext uri="{FF2B5EF4-FFF2-40B4-BE49-F238E27FC236}">
                <a16:creationId xmlns:a16="http://schemas.microsoft.com/office/drawing/2014/main" id="{30445668-2DC5-E84C-8B16-922BC95F13F2}"/>
              </a:ext>
            </a:extLst>
          </p:cNvPr>
          <p:cNvSpPr>
            <a:spLocks noGrp="1"/>
          </p:cNvSpPr>
          <p:nvPr>
            <p:ph type="dt" sz="half" idx="25"/>
          </p:nvPr>
        </p:nvSpPr>
        <p:spPr/>
        <p:txBody>
          <a:bodyPr>
            <a:noAutofit/>
          </a:bodyPr>
          <a:lstStyle>
            <a:lvl1pPr>
              <a:defRPr>
                <a:solidFill>
                  <a:schemeClr val="accent3"/>
                </a:solidFill>
                <a:latin typeface="Poppins" panose="00000500000000000000" pitchFamily="2" charset="0"/>
                <a:cs typeface="Poppins" panose="00000500000000000000" pitchFamily="2" charset="0"/>
              </a:defRPr>
            </a:lvl1pPr>
          </a:lstStyle>
          <a:p>
            <a:r>
              <a:rPr lang="en-US"/>
              <a:t>18/09/20XX</a:t>
            </a:r>
            <a:endParaRPr lang="en-US" dirty="0"/>
          </a:p>
        </p:txBody>
      </p:sp>
      <p:sp>
        <p:nvSpPr>
          <p:cNvPr id="22" name="Footer Placeholder 21">
            <a:extLst>
              <a:ext uri="{FF2B5EF4-FFF2-40B4-BE49-F238E27FC236}">
                <a16:creationId xmlns:a16="http://schemas.microsoft.com/office/drawing/2014/main" id="{D9227732-A878-814C-8621-64ED1B2CCF9F}"/>
              </a:ext>
            </a:extLst>
          </p:cNvPr>
          <p:cNvSpPr>
            <a:spLocks noGrp="1"/>
          </p:cNvSpPr>
          <p:nvPr>
            <p:ph type="ftr" sz="quarter" idx="26"/>
          </p:nvPr>
        </p:nvSpPr>
        <p:spPr/>
        <p:txBody>
          <a:bodyPr>
            <a:noAutofit/>
          </a:bodyPr>
          <a:lstStyle>
            <a:lvl1pPr>
              <a:defRPr>
                <a:solidFill>
                  <a:schemeClr val="accent3"/>
                </a:solidFill>
                <a:latin typeface="Poppins" panose="00000500000000000000" pitchFamily="2" charset="0"/>
                <a:cs typeface="Poppins" panose="00000500000000000000" pitchFamily="2" charset="0"/>
              </a:defRPr>
            </a:lvl1pPr>
          </a:lstStyle>
          <a:p>
            <a:r>
              <a:rPr lang="en-US"/>
              <a:t>Binq • PRESENTATION TITLE</a:t>
            </a:r>
            <a:endParaRPr lang="en-US" dirty="0"/>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Poppins" panose="00000500000000000000" pitchFamily="2" charset="0"/>
                <a:cs typeface="Poppins" panose="00000500000000000000" pitchFamily="2" charset="0"/>
              </a:defRPr>
            </a:lvl1pPr>
          </a:lstStyle>
          <a:p>
            <a:fld id="{294A09A9-5501-47C1-A89A-A340965A2BE2}" type="slidenum">
              <a:rPr lang="en-US" smtClean="0"/>
              <a:pPr/>
              <a:t>‹#›</a:t>
            </a:fld>
            <a:endParaRPr lang="en-US" dirty="0"/>
          </a:p>
        </p:txBody>
      </p:sp>
      <p:pic>
        <p:nvPicPr>
          <p:cNvPr id="2" name="Picture 1" descr="A colorful shapes on a black background&#10;&#10;Description automatically generated">
            <a:extLst>
              <a:ext uri="{FF2B5EF4-FFF2-40B4-BE49-F238E27FC236}">
                <a16:creationId xmlns:a16="http://schemas.microsoft.com/office/drawing/2014/main" id="{F464E076-2E59-F0AB-190C-AE99A4CF8210}"/>
              </a:ext>
            </a:extLst>
          </p:cNvPr>
          <p:cNvPicPr>
            <a:picLocks noChangeAspect="1"/>
          </p:cNvPicPr>
          <p:nvPr userDrawn="1"/>
        </p:nvPicPr>
        <p:blipFill>
          <a:blip r:embed="rId2"/>
          <a:stretch>
            <a:fillRect/>
          </a:stretch>
        </p:blipFill>
        <p:spPr>
          <a:xfrm rot="16200000">
            <a:off x="9570267" y="-1621474"/>
            <a:ext cx="2169321" cy="4890641"/>
          </a:xfrm>
          <a:prstGeom prst="rect">
            <a:avLst/>
          </a:prstGeom>
        </p:spPr>
      </p:pic>
    </p:spTree>
    <p:extLst>
      <p:ext uri="{BB962C8B-B14F-4D97-AF65-F5344CB8AC3E}">
        <p14:creationId xmlns:p14="http://schemas.microsoft.com/office/powerpoint/2010/main" val="20057219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SmartArt">
    <p:bg>
      <p:bgPr>
        <a:solidFill>
          <a:srgbClr val="1421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6526"/>
            <a:ext cx="9779183" cy="1570038"/>
          </a:xfrm>
        </p:spPr>
        <p:txBody>
          <a:bodyPr anchor="b">
            <a:noAutofit/>
          </a:bodyPr>
          <a:lstStyle>
            <a:lvl1pPr>
              <a:defRPr sz="4800" b="1">
                <a:solidFill>
                  <a:schemeClr val="bg1"/>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2087563"/>
            <a:ext cx="9779182" cy="3890543"/>
          </a:xfrm>
        </p:spPr>
        <p:txBody>
          <a:bodyPr>
            <a:noAutofit/>
          </a:bodyPr>
          <a:lstStyle>
            <a:lvl1pPr marL="0" indent="0">
              <a:buNone/>
              <a:defRPr>
                <a:solidFill>
                  <a:schemeClr val="bg1"/>
                </a:solidFill>
                <a:latin typeface="Poppins" panose="00000500000000000000" pitchFamily="2" charset="0"/>
                <a:cs typeface="Poppins" panose="00000500000000000000" pitchFamily="2" charset="0"/>
              </a:defRPr>
            </a:lvl1pPr>
            <a:lvl2pPr marL="457200" indent="0">
              <a:buNone/>
              <a:defRPr>
                <a:solidFill>
                  <a:schemeClr val="bg1"/>
                </a:solidFill>
                <a:latin typeface="Poppins" panose="00000500000000000000" pitchFamily="2" charset="0"/>
                <a:cs typeface="Poppins" panose="00000500000000000000" pitchFamily="2" charset="0"/>
              </a:defRPr>
            </a:lvl2pPr>
            <a:lvl3pPr marL="914400" indent="0">
              <a:buNone/>
              <a:defRPr>
                <a:solidFill>
                  <a:schemeClr val="bg1"/>
                </a:solidFill>
                <a:latin typeface="Poppins" panose="00000500000000000000" pitchFamily="2" charset="0"/>
                <a:cs typeface="Poppins" panose="00000500000000000000" pitchFamily="2" charset="0"/>
              </a:defRPr>
            </a:lvl3pPr>
            <a:lvl4pPr marL="1371600" indent="0">
              <a:buNone/>
              <a:defRPr>
                <a:solidFill>
                  <a:schemeClr val="bg1"/>
                </a:solidFill>
                <a:latin typeface="Poppins" panose="00000500000000000000" pitchFamily="2" charset="0"/>
                <a:cs typeface="Poppins" panose="00000500000000000000" pitchFamily="2" charset="0"/>
              </a:defRPr>
            </a:lvl4pPr>
            <a:lvl5pPr marL="1828800" indent="0">
              <a:buNone/>
              <a:defRPr>
                <a:solidFill>
                  <a:schemeClr val="bg1"/>
                </a:solidFill>
                <a:latin typeface="Poppins" panose="00000500000000000000" pitchFamily="2" charset="0"/>
                <a:cs typeface="Poppins" panose="00000500000000000000" pitchFamily="2"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2"/>
                </a:solidFill>
                <a:latin typeface="Poppins" panose="00000500000000000000" pitchFamily="2" charset="0"/>
                <a:cs typeface="Poppins" panose="00000500000000000000" pitchFamily="2" charset="0"/>
              </a:defRPr>
            </a:lvl1pPr>
          </a:lstStyle>
          <a:p>
            <a:r>
              <a:rPr lang="en-US"/>
              <a:t>18/09/20XX</a:t>
            </a:r>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2"/>
                </a:solidFill>
                <a:latin typeface="Poppins" panose="00000500000000000000" pitchFamily="2" charset="0"/>
                <a:cs typeface="Poppins" panose="00000500000000000000" pitchFamily="2" charset="0"/>
              </a:defRPr>
            </a:lvl1pPr>
          </a:lstStyle>
          <a:p>
            <a:r>
              <a:rPr lang="en-US"/>
              <a:t>Binq • PRESENTATION TITLE</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Poppins" panose="00000500000000000000" pitchFamily="2" charset="0"/>
                <a:cs typeface="Poppins" panose="00000500000000000000" pitchFamily="2" charset="0"/>
              </a:defRPr>
            </a:lvl1pPr>
          </a:lstStyle>
          <a:p>
            <a:fld id="{294A09A9-5501-47C1-A89A-A340965A2BE2}" type="slidenum">
              <a:rPr lang="en-US" smtClean="0"/>
              <a:pPr/>
              <a:t>‹#›</a:t>
            </a:fld>
            <a:endParaRPr lang="en-US" dirty="0"/>
          </a:p>
        </p:txBody>
      </p:sp>
      <p:pic>
        <p:nvPicPr>
          <p:cNvPr id="4" name="Picture 3" descr="A white circle with blue and red text&#10;&#10;Description automatically generated">
            <a:extLst>
              <a:ext uri="{FF2B5EF4-FFF2-40B4-BE49-F238E27FC236}">
                <a16:creationId xmlns:a16="http://schemas.microsoft.com/office/drawing/2014/main" id="{DE3012DE-72FE-CE44-130C-1C20372155BD}"/>
              </a:ext>
            </a:extLst>
          </p:cNvPr>
          <p:cNvPicPr>
            <a:picLocks noChangeAspect="1"/>
          </p:cNvPicPr>
          <p:nvPr userDrawn="1"/>
        </p:nvPicPr>
        <p:blipFill>
          <a:blip r:embed="rId2"/>
          <a:stretch>
            <a:fillRect/>
          </a:stretch>
        </p:blipFill>
        <p:spPr>
          <a:xfrm>
            <a:off x="10157850" y="238147"/>
            <a:ext cx="1765955" cy="1846685"/>
          </a:xfrm>
          <a:prstGeom prst="rect">
            <a:avLst/>
          </a:prstGeom>
        </p:spPr>
      </p:pic>
    </p:spTree>
    <p:extLst>
      <p:ext uri="{BB962C8B-B14F-4D97-AF65-F5344CB8AC3E}">
        <p14:creationId xmlns:p14="http://schemas.microsoft.com/office/powerpoint/2010/main" val="37903844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meline">
    <p:bg>
      <p:bgPr>
        <a:solidFill>
          <a:schemeClr val="accent2"/>
        </a:solidFill>
        <a:effectLst/>
      </p:bgPr>
    </p:bg>
    <p:spTree>
      <p:nvGrpSpPr>
        <p:cNvPr id="1" name=""/>
        <p:cNvGrpSpPr/>
        <p:nvPr/>
      </p:nvGrpSpPr>
      <p:grpSpPr>
        <a:xfrm>
          <a:off x="0" y="0"/>
          <a:ext cx="0" cy="0"/>
          <a:chOff x="0" y="0"/>
          <a:chExt cx="0" cy="0"/>
        </a:xfrm>
      </p:grpSpPr>
      <p:pic>
        <p:nvPicPr>
          <p:cNvPr id="8" name="Picture 7" descr="A colorful shapes on a black background&#10;&#10;Description automatically generated">
            <a:extLst>
              <a:ext uri="{FF2B5EF4-FFF2-40B4-BE49-F238E27FC236}">
                <a16:creationId xmlns:a16="http://schemas.microsoft.com/office/drawing/2014/main" id="{596C43EC-FD8A-FBF2-A7B1-627270F665F3}"/>
              </a:ext>
            </a:extLst>
          </p:cNvPr>
          <p:cNvPicPr>
            <a:picLocks noChangeAspect="1"/>
          </p:cNvPicPr>
          <p:nvPr userDrawn="1"/>
        </p:nvPicPr>
        <p:blipFill>
          <a:blip r:embed="rId2"/>
          <a:stretch>
            <a:fillRect/>
          </a:stretch>
        </p:blipFill>
        <p:spPr>
          <a:xfrm rot="16200000">
            <a:off x="7723420" y="2274425"/>
            <a:ext cx="5595712" cy="4657969"/>
          </a:xfrm>
          <a:prstGeom prst="rect">
            <a:avLst/>
          </a:prstGeom>
        </p:spPr>
      </p:pic>
      <p:grpSp>
        <p:nvGrpSpPr>
          <p:cNvPr id="6" name="Group 5">
            <a:extLst>
              <a:ext uri="{FF2B5EF4-FFF2-40B4-BE49-F238E27FC236}">
                <a16:creationId xmlns:a16="http://schemas.microsoft.com/office/drawing/2014/main" id="{1A0E8D4A-B13C-C7EE-5E27-278124A1276E}"/>
              </a:ext>
              <a:ext uri="{C183D7F6-B498-43B3-948B-1728B52AA6E4}">
                <adec:decorative xmlns:adec="http://schemas.microsoft.com/office/drawing/2017/decorative" val="1"/>
              </a:ext>
            </a:extLst>
          </p:cNvPr>
          <p:cNvGrpSpPr/>
          <p:nvPr userDrawn="1"/>
        </p:nvGrpSpPr>
        <p:grpSpPr>
          <a:xfrm>
            <a:off x="1" y="1"/>
            <a:ext cx="12191999" cy="6857999"/>
            <a:chOff x="1" y="1"/>
            <a:chExt cx="12191999" cy="6857999"/>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0"/>
            <a:ext cx="9779183" cy="1706563"/>
          </a:xfrm>
        </p:spPr>
        <p:txBody>
          <a:bodyPr anchor="b">
            <a:noAutofit/>
          </a:bodyPr>
          <a:lstStyle>
            <a:lvl1pPr>
              <a:defRPr sz="4800" b="1">
                <a:solidFill>
                  <a:srgbClr val="0074FF"/>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1785669"/>
            <a:ext cx="9779182" cy="4278702"/>
          </a:xfrm>
        </p:spPr>
        <p:txBody>
          <a:bodyPr>
            <a:normAutofit/>
          </a:bodyPr>
          <a:lstStyle>
            <a:lvl1pPr marL="0" indent="0">
              <a:buNone/>
              <a:defRPr>
                <a:solidFill>
                  <a:srgbClr val="142160"/>
                </a:solidFill>
                <a:latin typeface="Poppins" panose="00000500000000000000" pitchFamily="2" charset="0"/>
                <a:cs typeface="Poppins" panose="00000500000000000000" pitchFamily="2" charset="0"/>
              </a:defRPr>
            </a:lvl1pPr>
            <a:lvl2pPr marL="457200" indent="0">
              <a:buNone/>
              <a:defRPr>
                <a:solidFill>
                  <a:srgbClr val="142160"/>
                </a:solidFill>
                <a:latin typeface="Poppins" panose="00000500000000000000" pitchFamily="2" charset="0"/>
                <a:cs typeface="Poppins" panose="00000500000000000000" pitchFamily="2" charset="0"/>
              </a:defRPr>
            </a:lvl2pPr>
            <a:lvl3pPr marL="914400" indent="0">
              <a:buNone/>
              <a:defRPr>
                <a:solidFill>
                  <a:srgbClr val="142160"/>
                </a:solidFill>
                <a:latin typeface="Poppins" panose="00000500000000000000" pitchFamily="2" charset="0"/>
                <a:cs typeface="Poppins" panose="00000500000000000000" pitchFamily="2" charset="0"/>
              </a:defRPr>
            </a:lvl3pPr>
            <a:lvl4pPr marL="1371600" indent="0">
              <a:buNone/>
              <a:defRPr>
                <a:solidFill>
                  <a:srgbClr val="142160"/>
                </a:solidFill>
                <a:latin typeface="Poppins" panose="00000500000000000000" pitchFamily="2" charset="0"/>
                <a:cs typeface="Poppins" panose="00000500000000000000" pitchFamily="2" charset="0"/>
              </a:defRPr>
            </a:lvl4pPr>
            <a:lvl5pPr marL="1828800" indent="0">
              <a:buNone/>
              <a:defRPr>
                <a:solidFill>
                  <a:srgbClr val="142160"/>
                </a:solidFill>
                <a:latin typeface="Poppins" panose="00000500000000000000" pitchFamily="2" charset="0"/>
                <a:cs typeface="Poppins" panose="00000500000000000000" pitchFamily="2"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rgbClr val="142160"/>
                </a:solidFill>
                <a:latin typeface="Poppins" panose="00000500000000000000" pitchFamily="2" charset="0"/>
                <a:cs typeface="Poppins" panose="00000500000000000000" pitchFamily="2" charset="0"/>
              </a:defRPr>
            </a:lvl1pPr>
          </a:lstStyle>
          <a:p>
            <a:r>
              <a:rPr lang="en-US" dirty="0"/>
              <a:t>18/09/20XX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rgbClr val="142160"/>
                </a:solidFill>
                <a:latin typeface="Poppins" panose="00000500000000000000" pitchFamily="2" charset="0"/>
                <a:cs typeface="Poppins" panose="00000500000000000000" pitchFamily="2" charset="0"/>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rgbClr val="142160"/>
                </a:solidFill>
                <a:latin typeface="Poppins" panose="00000500000000000000" pitchFamily="2" charset="0"/>
                <a:cs typeface="Poppins" panose="00000500000000000000" pitchFamily="2" charset="0"/>
              </a:defRPr>
            </a:lvl1pPr>
          </a:lstStyle>
          <a:p>
            <a:fld id="{294A09A9-5501-47C1-A89A-A340965A2BE2}" type="slidenum">
              <a:rPr lang="en-US" smtClean="0"/>
              <a:pPr/>
              <a:t>‹#›</a:t>
            </a:fld>
            <a:endParaRPr lang="en-US" dirty="0"/>
          </a:p>
        </p:txBody>
      </p:sp>
      <p:pic>
        <p:nvPicPr>
          <p:cNvPr id="9" name="Picture 8" descr="A white circle with blue and red text&#10;&#10;Description automatically generated">
            <a:extLst>
              <a:ext uri="{FF2B5EF4-FFF2-40B4-BE49-F238E27FC236}">
                <a16:creationId xmlns:a16="http://schemas.microsoft.com/office/drawing/2014/main" id="{BE865B74-3B84-1F44-1494-31231CEF19AA}"/>
              </a:ext>
            </a:extLst>
          </p:cNvPr>
          <p:cNvPicPr>
            <a:picLocks noChangeAspect="1"/>
          </p:cNvPicPr>
          <p:nvPr userDrawn="1"/>
        </p:nvPicPr>
        <p:blipFill>
          <a:blip r:embed="rId3"/>
          <a:stretch>
            <a:fillRect/>
          </a:stretch>
        </p:blipFill>
        <p:spPr>
          <a:xfrm>
            <a:off x="10157850" y="238147"/>
            <a:ext cx="1765955" cy="1846685"/>
          </a:xfrm>
          <a:prstGeom prst="rect">
            <a:avLst/>
          </a:prstGeom>
        </p:spPr>
      </p:pic>
    </p:spTree>
    <p:extLst>
      <p:ext uri="{BB962C8B-B14F-4D97-AF65-F5344CB8AC3E}">
        <p14:creationId xmlns:p14="http://schemas.microsoft.com/office/powerpoint/2010/main" val="5692755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Whole team">
    <p:bg>
      <p:bgPr>
        <a:solidFill>
          <a:schemeClr val="accent2"/>
        </a:solidFill>
        <a:effectLst/>
      </p:bgPr>
    </p:bg>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hasCustomPrompt="1"/>
          </p:nvPr>
        </p:nvSpPr>
        <p:spPr>
          <a:xfrm>
            <a:off x="750430" y="71021"/>
            <a:ext cx="10678142" cy="1635542"/>
          </a:xfrm>
        </p:spPr>
        <p:txBody>
          <a:bodyPr lIns="0" anchor="b">
            <a:noAutofit/>
          </a:bodyPr>
          <a:lstStyle>
            <a:lvl1pPr>
              <a:defRPr sz="4800" b="1">
                <a:solidFill>
                  <a:schemeClr val="tx1">
                    <a:lumMod val="85000"/>
                    <a:lumOff val="15000"/>
                  </a:schemeClr>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hasCustomPrompt="1"/>
          </p:nvPr>
        </p:nvSpPr>
        <p:spPr>
          <a:xfrm>
            <a:off x="750429" y="2068734"/>
            <a:ext cx="904987" cy="905641"/>
          </a:xfrm>
        </p:spPr>
        <p:txBody>
          <a:bodyPr lIns="0" rIns="0">
            <a:noAutofit/>
          </a:bodyPr>
          <a:lstStyle>
            <a:lvl1pPr marL="0" indent="0" algn="ctr">
              <a:lnSpc>
                <a:spcPct val="90000"/>
              </a:lnSpc>
              <a:spcBef>
                <a:spcPts val="0"/>
              </a:spcBef>
              <a:buFont typeface="Arial" panose="020B0604020202020204" pitchFamily="34" charset="0"/>
              <a:buNone/>
              <a:defRPr sz="1100">
                <a:solidFill>
                  <a:schemeClr val="tx1"/>
                </a:solidFill>
                <a:latin typeface="Poppins" panose="00000500000000000000" pitchFamily="2" charset="0"/>
                <a:cs typeface="Poppins" panose="00000500000000000000" pitchFamily="2" charset="0"/>
              </a:defRPr>
            </a:lvl1pPr>
          </a:lstStyle>
          <a:p>
            <a:r>
              <a:rPr lang="en-US" dirty="0"/>
              <a:t>Click to add picture</a:t>
            </a:r>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0" y="2994545"/>
            <a:ext cx="2663665"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29" y="3379791"/>
            <a:ext cx="2663665" cy="347662"/>
          </a:xfrm>
        </p:spPr>
        <p:txBody>
          <a:bodyPr lIns="0" tIns="0" rIns="0" bIns="0">
            <a:noAutofit/>
          </a:bodyPr>
          <a:lstStyle>
            <a:lvl1pPr marL="0" indent="0" algn="l">
              <a:lnSpc>
                <a:spcPct val="100000"/>
              </a:lnSpc>
              <a:spcBef>
                <a:spcPts val="0"/>
              </a:spcBef>
              <a:buNone/>
              <a:defRPr sz="1400" b="0"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hasCustomPrompt="1"/>
          </p:nvPr>
        </p:nvSpPr>
        <p:spPr>
          <a:xfrm>
            <a:off x="3549397" y="2068734"/>
            <a:ext cx="904987" cy="905641"/>
          </a:xfrm>
        </p:spPr>
        <p:txBody>
          <a:bodyPr>
            <a:noAutofit/>
          </a:bodyPr>
          <a:lstStyle>
            <a:lvl1pPr marL="0" indent="0" algn="ctr">
              <a:lnSpc>
                <a:spcPct val="90000"/>
              </a:lnSpc>
              <a:spcBef>
                <a:spcPts val="0"/>
              </a:spcBef>
              <a:buFont typeface="Arial" panose="020B0604020202020204" pitchFamily="34" charset="0"/>
              <a:buNone/>
              <a:defRPr sz="1100">
                <a:solidFill>
                  <a:schemeClr val="tx1"/>
                </a:solidFill>
                <a:latin typeface="Poppins" panose="00000500000000000000" pitchFamily="2" charset="0"/>
                <a:cs typeface="Poppins" panose="00000500000000000000" pitchFamily="2" charset="0"/>
              </a:defRPr>
            </a:lvl1pPr>
          </a:lstStyle>
          <a:p>
            <a:r>
              <a:rPr lang="en-US" dirty="0"/>
              <a:t>Click to add picture</a:t>
            </a:r>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8" y="2994545"/>
            <a:ext cx="2663665"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7" y="3379791"/>
            <a:ext cx="2663665" cy="347662"/>
          </a:xfrm>
        </p:spPr>
        <p:txBody>
          <a:bodyPr lIns="0" tIns="0" rIns="0" bIns="0">
            <a:noAutofit/>
          </a:bodyPr>
          <a:lstStyle>
            <a:lvl1pPr marL="0" indent="0" algn="l">
              <a:lnSpc>
                <a:spcPct val="100000"/>
              </a:lnSpc>
              <a:spcBef>
                <a:spcPts val="0"/>
              </a:spcBef>
              <a:buNone/>
              <a:defRPr sz="1400" b="0"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hasCustomPrompt="1"/>
          </p:nvPr>
        </p:nvSpPr>
        <p:spPr>
          <a:xfrm>
            <a:off x="6348367" y="2068734"/>
            <a:ext cx="904987" cy="905641"/>
          </a:xfrm>
        </p:spPr>
        <p:txBody>
          <a:bodyPr>
            <a:noAutofit/>
          </a:bodyPr>
          <a:lstStyle>
            <a:lvl1pPr marL="0" indent="0" algn="ctr">
              <a:lnSpc>
                <a:spcPct val="90000"/>
              </a:lnSpc>
              <a:spcBef>
                <a:spcPts val="0"/>
              </a:spcBef>
              <a:buFont typeface="Arial" panose="020B0604020202020204" pitchFamily="34" charset="0"/>
              <a:buNone/>
              <a:defRPr sz="1100">
                <a:solidFill>
                  <a:schemeClr val="tx1"/>
                </a:solidFill>
                <a:latin typeface="Poppins" panose="00000500000000000000" pitchFamily="2" charset="0"/>
                <a:cs typeface="Poppins" panose="00000500000000000000" pitchFamily="2" charset="0"/>
              </a:defRPr>
            </a:lvl1pPr>
          </a:lstStyle>
          <a:p>
            <a:r>
              <a:rPr lang="en-US" dirty="0"/>
              <a:t>Click to add picture</a:t>
            </a:r>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663665"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7" y="3379791"/>
            <a:ext cx="2663665" cy="347662"/>
          </a:xfrm>
        </p:spPr>
        <p:txBody>
          <a:bodyPr lIns="0" tIns="0" rIns="0" bIns="0">
            <a:noAutofit/>
          </a:bodyPr>
          <a:lstStyle>
            <a:lvl1pPr marL="0" indent="0" algn="l">
              <a:lnSpc>
                <a:spcPct val="100000"/>
              </a:lnSpc>
              <a:spcBef>
                <a:spcPts val="0"/>
              </a:spcBef>
              <a:buNone/>
              <a:defRPr sz="1400" b="0"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hasCustomPrompt="1"/>
          </p:nvPr>
        </p:nvSpPr>
        <p:spPr>
          <a:xfrm>
            <a:off x="9147335" y="2068734"/>
            <a:ext cx="904987" cy="905641"/>
          </a:xfrm>
        </p:spPr>
        <p:txBody>
          <a:bodyPr>
            <a:noAutofit/>
          </a:bodyPr>
          <a:lstStyle>
            <a:lvl1pPr marL="0" indent="0" algn="ctr">
              <a:lnSpc>
                <a:spcPct val="90000"/>
              </a:lnSpc>
              <a:spcBef>
                <a:spcPts val="0"/>
              </a:spcBef>
              <a:buFont typeface="Arial" panose="020B0604020202020204" pitchFamily="34" charset="0"/>
              <a:buNone/>
              <a:defRPr sz="1100">
                <a:solidFill>
                  <a:schemeClr val="tx1"/>
                </a:solidFill>
                <a:latin typeface="Poppins" panose="00000500000000000000" pitchFamily="2" charset="0"/>
                <a:cs typeface="Poppins" panose="00000500000000000000" pitchFamily="2" charset="0"/>
              </a:defRPr>
            </a:lvl1pPr>
          </a:lstStyle>
          <a:p>
            <a:r>
              <a:rPr lang="en-US" dirty="0"/>
              <a:t>Click to add picture</a:t>
            </a:r>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663665"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5" y="3379791"/>
            <a:ext cx="2663665" cy="347662"/>
          </a:xfrm>
        </p:spPr>
        <p:txBody>
          <a:bodyPr lIns="0" tIns="0" rIns="0" bIns="0">
            <a:noAutofit/>
          </a:bodyPr>
          <a:lstStyle>
            <a:lvl1pPr marL="0" indent="0" algn="l">
              <a:lnSpc>
                <a:spcPct val="100000"/>
              </a:lnSpc>
              <a:spcBef>
                <a:spcPts val="0"/>
              </a:spcBef>
              <a:buNone/>
              <a:defRPr sz="1400" b="0"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hasCustomPrompt="1"/>
          </p:nvPr>
        </p:nvSpPr>
        <p:spPr>
          <a:xfrm>
            <a:off x="750429" y="4118551"/>
            <a:ext cx="904987" cy="905641"/>
          </a:xfrm>
        </p:spPr>
        <p:txBody>
          <a:bodyPr>
            <a:noAutofit/>
          </a:bodyPr>
          <a:lstStyle>
            <a:lvl1pPr marL="0" indent="0" algn="ctr">
              <a:lnSpc>
                <a:spcPct val="90000"/>
              </a:lnSpc>
              <a:spcBef>
                <a:spcPts val="0"/>
              </a:spcBef>
              <a:buFont typeface="Arial" panose="020B0604020202020204" pitchFamily="34" charset="0"/>
              <a:buNone/>
              <a:defRPr sz="1100">
                <a:solidFill>
                  <a:schemeClr val="tx1"/>
                </a:solidFill>
                <a:latin typeface="Poppins" panose="00000500000000000000" pitchFamily="2" charset="0"/>
                <a:cs typeface="Poppins" panose="00000500000000000000" pitchFamily="2" charset="0"/>
              </a:defRPr>
            </a:lvl1pPr>
          </a:lstStyle>
          <a:p>
            <a:r>
              <a:rPr lang="en-US" dirty="0"/>
              <a:t>Click to add picture</a:t>
            </a:r>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0" y="5044362"/>
            <a:ext cx="2663665"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29" y="5429608"/>
            <a:ext cx="2663665" cy="347662"/>
          </a:xfrm>
        </p:spPr>
        <p:txBody>
          <a:bodyPr lIns="0" tIns="0" rIns="0" bIns="0">
            <a:noAutofit/>
          </a:bodyPr>
          <a:lstStyle>
            <a:lvl1pPr marL="0" indent="0" algn="l">
              <a:lnSpc>
                <a:spcPct val="100000"/>
              </a:lnSpc>
              <a:spcBef>
                <a:spcPts val="0"/>
              </a:spcBef>
              <a:buNone/>
              <a:defRPr sz="1400" b="0"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hasCustomPrompt="1"/>
          </p:nvPr>
        </p:nvSpPr>
        <p:spPr>
          <a:xfrm>
            <a:off x="3549397" y="4118551"/>
            <a:ext cx="904987" cy="905641"/>
          </a:xfrm>
        </p:spPr>
        <p:txBody>
          <a:bodyPr>
            <a:noAutofit/>
          </a:bodyPr>
          <a:lstStyle>
            <a:lvl1pPr marL="0" indent="0" algn="ctr">
              <a:lnSpc>
                <a:spcPct val="90000"/>
              </a:lnSpc>
              <a:spcBef>
                <a:spcPts val="0"/>
              </a:spcBef>
              <a:buFont typeface="Arial" panose="020B0604020202020204" pitchFamily="34" charset="0"/>
              <a:buNone/>
              <a:defRPr sz="1100">
                <a:solidFill>
                  <a:schemeClr val="tx1"/>
                </a:solidFill>
                <a:latin typeface="Poppins" panose="00000500000000000000" pitchFamily="2" charset="0"/>
                <a:cs typeface="Poppins" panose="00000500000000000000" pitchFamily="2" charset="0"/>
              </a:defRPr>
            </a:lvl1pPr>
          </a:lstStyle>
          <a:p>
            <a:r>
              <a:rPr lang="en-US" dirty="0"/>
              <a:t>Click to add picture</a:t>
            </a:r>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8" y="5044362"/>
            <a:ext cx="2663665"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7" y="5429608"/>
            <a:ext cx="2663665" cy="347662"/>
          </a:xfrm>
        </p:spPr>
        <p:txBody>
          <a:bodyPr lIns="0" tIns="0" rIns="0" bIns="0">
            <a:noAutofit/>
          </a:bodyPr>
          <a:lstStyle>
            <a:lvl1pPr marL="0" indent="0" algn="l">
              <a:lnSpc>
                <a:spcPct val="100000"/>
              </a:lnSpc>
              <a:spcBef>
                <a:spcPts val="0"/>
              </a:spcBef>
              <a:buNone/>
              <a:defRPr sz="1400" b="0"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hasCustomPrompt="1"/>
          </p:nvPr>
        </p:nvSpPr>
        <p:spPr>
          <a:xfrm>
            <a:off x="6348367" y="4118551"/>
            <a:ext cx="904987" cy="905641"/>
          </a:xfrm>
        </p:spPr>
        <p:txBody>
          <a:bodyPr>
            <a:noAutofit/>
          </a:bodyPr>
          <a:lstStyle>
            <a:lvl1pPr marL="0" indent="0" algn="ctr">
              <a:lnSpc>
                <a:spcPct val="90000"/>
              </a:lnSpc>
              <a:spcBef>
                <a:spcPts val="0"/>
              </a:spcBef>
              <a:buFont typeface="Arial" panose="020B0604020202020204" pitchFamily="34" charset="0"/>
              <a:buNone/>
              <a:defRPr sz="1100">
                <a:solidFill>
                  <a:schemeClr val="tx1"/>
                </a:solidFill>
                <a:latin typeface="Poppins" panose="00000500000000000000" pitchFamily="2" charset="0"/>
                <a:cs typeface="Poppins" panose="00000500000000000000" pitchFamily="2" charset="0"/>
              </a:defRPr>
            </a:lvl1pPr>
          </a:lstStyle>
          <a:p>
            <a:r>
              <a:rPr lang="en-US" dirty="0"/>
              <a:t>Click to add picture</a:t>
            </a:r>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663665"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7" y="5429608"/>
            <a:ext cx="2663665" cy="347662"/>
          </a:xfrm>
        </p:spPr>
        <p:txBody>
          <a:bodyPr lIns="0" tIns="0" rIns="0" bIns="0">
            <a:noAutofit/>
          </a:bodyPr>
          <a:lstStyle>
            <a:lvl1pPr marL="0" indent="0" algn="l">
              <a:lnSpc>
                <a:spcPct val="100000"/>
              </a:lnSpc>
              <a:spcBef>
                <a:spcPts val="0"/>
              </a:spcBef>
              <a:buNone/>
              <a:defRPr sz="1400" b="0"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hasCustomPrompt="1"/>
          </p:nvPr>
        </p:nvSpPr>
        <p:spPr>
          <a:xfrm>
            <a:off x="9147335" y="4118551"/>
            <a:ext cx="904987" cy="905641"/>
          </a:xfrm>
        </p:spPr>
        <p:txBody>
          <a:bodyPr>
            <a:noAutofit/>
          </a:bodyPr>
          <a:lstStyle>
            <a:lvl1pPr marL="0" indent="0" algn="ctr">
              <a:lnSpc>
                <a:spcPct val="90000"/>
              </a:lnSpc>
              <a:spcBef>
                <a:spcPts val="0"/>
              </a:spcBef>
              <a:buFont typeface="Arial" panose="020B0604020202020204" pitchFamily="34" charset="0"/>
              <a:buNone/>
              <a:defRPr sz="1100">
                <a:solidFill>
                  <a:schemeClr val="tx1"/>
                </a:solidFill>
                <a:latin typeface="Poppins" panose="00000500000000000000" pitchFamily="2" charset="0"/>
                <a:cs typeface="Poppins" panose="00000500000000000000" pitchFamily="2" charset="0"/>
              </a:defRPr>
            </a:lvl1pPr>
          </a:lstStyle>
          <a:p>
            <a:r>
              <a:rPr lang="en-US" dirty="0"/>
              <a:t>Click to add picture</a:t>
            </a:r>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663665"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5" y="5429608"/>
            <a:ext cx="2663665" cy="347662"/>
          </a:xfrm>
        </p:spPr>
        <p:txBody>
          <a:bodyPr lIns="0" tIns="0" rIns="0" bIns="0">
            <a:noAutofit/>
          </a:bodyPr>
          <a:lstStyle>
            <a:lvl1pPr marL="0" indent="0" algn="l">
              <a:lnSpc>
                <a:spcPct val="100000"/>
              </a:lnSpc>
              <a:spcBef>
                <a:spcPts val="0"/>
              </a:spcBef>
              <a:buNone/>
              <a:defRPr sz="1400" b="0" spc="20" baseline="0">
                <a:solidFill>
                  <a:schemeClr val="tx1"/>
                </a:solidFill>
                <a:latin typeface="Poppins" panose="00000500000000000000" pitchFamily="2" charset="0"/>
                <a:cs typeface="Poppins" panose="00000500000000000000" pitchFamily="2" charset="0"/>
              </a:defRPr>
            </a:lvl1pPr>
          </a:lstStyle>
          <a:p>
            <a:pPr lvl="0"/>
            <a:r>
              <a:rPr lang="en-US" dirty="0"/>
              <a:t>Click to add text</a:t>
            </a:r>
          </a:p>
        </p:txBody>
      </p:sp>
      <p:sp>
        <p:nvSpPr>
          <p:cNvPr id="18" name="Date Placeholder 17">
            <a:extLst>
              <a:ext uri="{FF2B5EF4-FFF2-40B4-BE49-F238E27FC236}">
                <a16:creationId xmlns:a16="http://schemas.microsoft.com/office/drawing/2014/main" id="{30445668-2DC5-E84C-8B16-922BC95F13F2}"/>
              </a:ext>
            </a:extLst>
          </p:cNvPr>
          <p:cNvSpPr>
            <a:spLocks noGrp="1"/>
          </p:cNvSpPr>
          <p:nvPr>
            <p:ph type="dt" sz="half" idx="25"/>
          </p:nvPr>
        </p:nvSpPr>
        <p:spPr/>
        <p:txBody>
          <a:bodyPr>
            <a:noAutofit/>
          </a:bodyPr>
          <a:lstStyle>
            <a:lvl1pPr>
              <a:defRPr>
                <a:solidFill>
                  <a:schemeClr val="accent3"/>
                </a:solidFill>
                <a:latin typeface="Poppins" panose="00000500000000000000" pitchFamily="2" charset="0"/>
                <a:cs typeface="Poppins" panose="00000500000000000000" pitchFamily="2" charset="0"/>
              </a:defRPr>
            </a:lvl1pPr>
          </a:lstStyle>
          <a:p>
            <a:r>
              <a:rPr lang="en-US"/>
              <a:t>18/09/20XX</a:t>
            </a:r>
            <a:endParaRPr lang="en-US" dirty="0"/>
          </a:p>
        </p:txBody>
      </p:sp>
      <p:sp>
        <p:nvSpPr>
          <p:cNvPr id="22" name="Footer Placeholder 21">
            <a:extLst>
              <a:ext uri="{FF2B5EF4-FFF2-40B4-BE49-F238E27FC236}">
                <a16:creationId xmlns:a16="http://schemas.microsoft.com/office/drawing/2014/main" id="{D9227732-A878-814C-8621-64ED1B2CCF9F}"/>
              </a:ext>
            </a:extLst>
          </p:cNvPr>
          <p:cNvSpPr>
            <a:spLocks noGrp="1"/>
          </p:cNvSpPr>
          <p:nvPr>
            <p:ph type="ftr" sz="quarter" idx="26"/>
          </p:nvPr>
        </p:nvSpPr>
        <p:spPr/>
        <p:txBody>
          <a:bodyPr>
            <a:noAutofit/>
          </a:bodyPr>
          <a:lstStyle>
            <a:lvl1pPr>
              <a:defRPr>
                <a:solidFill>
                  <a:schemeClr val="accent3"/>
                </a:solidFill>
                <a:latin typeface="Poppins" panose="00000500000000000000" pitchFamily="2" charset="0"/>
                <a:cs typeface="Poppins" panose="00000500000000000000" pitchFamily="2" charset="0"/>
              </a:defRPr>
            </a:lvl1pPr>
          </a:lstStyle>
          <a:p>
            <a:r>
              <a:rPr lang="en-US"/>
              <a:t>Binq • PRESENTATION TITLE</a:t>
            </a:r>
            <a:endParaRPr lang="en-US" dirty="0"/>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Poppins" panose="00000500000000000000" pitchFamily="2" charset="0"/>
                <a:cs typeface="Poppins" panose="00000500000000000000" pitchFamily="2" charset="0"/>
              </a:defRPr>
            </a:lvl1pPr>
          </a:lstStyle>
          <a:p>
            <a:fld id="{294A09A9-5501-47C1-A89A-A340965A2BE2}" type="slidenum">
              <a:rPr lang="en-US" smtClean="0"/>
              <a:pPr/>
              <a:t>‹#›</a:t>
            </a:fld>
            <a:endParaRPr lang="en-US" dirty="0"/>
          </a:p>
        </p:txBody>
      </p:sp>
      <p:pic>
        <p:nvPicPr>
          <p:cNvPr id="4" name="Picture 3" descr="A blue leaf on a black background&#10;&#10;Description automatically generated">
            <a:extLst>
              <a:ext uri="{FF2B5EF4-FFF2-40B4-BE49-F238E27FC236}">
                <a16:creationId xmlns:a16="http://schemas.microsoft.com/office/drawing/2014/main" id="{A485723D-8A27-D394-AA22-AD83C57393E6}"/>
              </a:ext>
            </a:extLst>
          </p:cNvPr>
          <p:cNvPicPr>
            <a:picLocks noChangeAspect="1"/>
          </p:cNvPicPr>
          <p:nvPr userDrawn="1"/>
        </p:nvPicPr>
        <p:blipFill>
          <a:blip r:embed="rId2"/>
          <a:stretch>
            <a:fillRect/>
          </a:stretch>
        </p:blipFill>
        <p:spPr>
          <a:xfrm rot="12600000">
            <a:off x="10447794" y="-474211"/>
            <a:ext cx="2361965" cy="3083438"/>
          </a:xfrm>
          <a:prstGeom prst="rect">
            <a:avLst/>
          </a:prstGeom>
        </p:spPr>
      </p:pic>
    </p:spTree>
    <p:extLst>
      <p:ext uri="{BB962C8B-B14F-4D97-AF65-F5344CB8AC3E}">
        <p14:creationId xmlns:p14="http://schemas.microsoft.com/office/powerpoint/2010/main" val="30153385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2 Column Content">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4DB56B5-5DD7-95E3-52B2-EDC4B3F13058}"/>
              </a:ext>
              <a:ext uri="{C183D7F6-B498-43B3-948B-1728B52AA6E4}">
                <adec:decorative xmlns:adec="http://schemas.microsoft.com/office/drawing/2017/decorative" val="1"/>
              </a:ext>
            </a:extLst>
          </p:cNvPr>
          <p:cNvGrpSpPr/>
          <p:nvPr userDrawn="1"/>
        </p:nvGrpSpPr>
        <p:grpSpPr>
          <a:xfrm>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rgbClr val="1421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rgbClr val="142160"/>
                </a:solidFill>
              </a:endParaRPr>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rgbClr val="FF49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6526"/>
            <a:ext cx="9779183" cy="1570038"/>
          </a:xfrm>
        </p:spPr>
        <p:txBody>
          <a:bodyPr anchor="b">
            <a:noAutofit/>
          </a:bodyPr>
          <a:lstStyle>
            <a:lvl1pPr>
              <a:defRPr sz="4800" b="1">
                <a:solidFill>
                  <a:srgbClr val="142160"/>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18" name="Text Placeholder 17">
            <a:extLst>
              <a:ext uri="{FF2B5EF4-FFF2-40B4-BE49-F238E27FC236}">
                <a16:creationId xmlns:a16="http://schemas.microsoft.com/office/drawing/2014/main" id="{7EBCFC05-28F2-ED12-5DAE-0D1A11FE8AEF}"/>
              </a:ext>
            </a:extLst>
          </p:cNvPr>
          <p:cNvSpPr>
            <a:spLocks noGrp="1"/>
          </p:cNvSpPr>
          <p:nvPr>
            <p:ph type="body" sz="quarter" idx="13" hasCustomPrompt="1"/>
          </p:nvPr>
        </p:nvSpPr>
        <p:spPr>
          <a:xfrm>
            <a:off x="1166813" y="2023984"/>
            <a:ext cx="4664075" cy="469051"/>
          </a:xfrm>
        </p:spPr>
        <p:txBody>
          <a:bodyPr>
            <a:noAutofit/>
          </a:bodyPr>
          <a:lstStyle>
            <a:lvl1pPr marL="0" indent="0">
              <a:buFont typeface="Arial" panose="020B0604020202020204" pitchFamily="34" charset="0"/>
              <a:buNone/>
              <a:defRPr sz="2800" b="1">
                <a:solidFill>
                  <a:srgbClr val="0074FF"/>
                </a:solidFill>
                <a:latin typeface="Poppins" panose="00000500000000000000" pitchFamily="2" charset="0"/>
                <a:cs typeface="Poppins" panose="00000500000000000000" pitchFamily="2" charset="0"/>
              </a:defRPr>
            </a:lvl1pPr>
          </a:lstStyle>
          <a:p>
            <a:pPr lvl="0"/>
            <a:r>
              <a:rPr lang="en-US" dirty="0"/>
              <a:t>Click to add text</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2528203"/>
            <a:ext cx="4663440" cy="2828613"/>
          </a:xfrm>
        </p:spPr>
        <p:txBody>
          <a:bodyPr>
            <a:normAutofit/>
          </a:bodyPr>
          <a:lstStyle>
            <a:lvl1pPr marL="0" indent="0">
              <a:buNone/>
              <a:defRPr sz="2000">
                <a:latin typeface="Poppins" panose="00000500000000000000" pitchFamily="2" charset="0"/>
                <a:cs typeface="Poppins" panose="00000500000000000000" pitchFamily="2" charset="0"/>
              </a:defRPr>
            </a:lvl1pPr>
            <a:lvl2pPr marL="457200" indent="0">
              <a:buNone/>
              <a:defRPr sz="1800">
                <a:latin typeface="Poppins" panose="00000500000000000000" pitchFamily="2" charset="0"/>
                <a:cs typeface="Poppins" panose="00000500000000000000" pitchFamily="2" charset="0"/>
              </a:defRPr>
            </a:lvl2pPr>
            <a:lvl3pPr marL="914400" indent="0">
              <a:buNone/>
              <a:defRPr sz="1600">
                <a:latin typeface="Poppins" panose="00000500000000000000" pitchFamily="2" charset="0"/>
                <a:cs typeface="Poppins" panose="00000500000000000000" pitchFamily="2" charset="0"/>
              </a:defRPr>
            </a:lvl3pPr>
            <a:lvl4pPr marL="1371600" indent="0">
              <a:buNone/>
              <a:defRPr sz="1400">
                <a:latin typeface="Poppins" panose="00000500000000000000" pitchFamily="2" charset="0"/>
                <a:cs typeface="Poppins" panose="00000500000000000000" pitchFamily="2" charset="0"/>
              </a:defRPr>
            </a:lvl4pPr>
            <a:lvl5pPr marL="1828800" indent="0">
              <a:buNone/>
              <a:defRPr sz="1400">
                <a:latin typeface="Poppins" panose="00000500000000000000" pitchFamily="2" charset="0"/>
                <a:cs typeface="Poppins" panose="00000500000000000000" pitchFamily="2"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17">
            <a:extLst>
              <a:ext uri="{FF2B5EF4-FFF2-40B4-BE49-F238E27FC236}">
                <a16:creationId xmlns:a16="http://schemas.microsoft.com/office/drawing/2014/main" id="{1487DE67-2E54-8713-8739-360433587047}"/>
              </a:ext>
            </a:extLst>
          </p:cNvPr>
          <p:cNvSpPr>
            <a:spLocks noGrp="1"/>
          </p:cNvSpPr>
          <p:nvPr>
            <p:ph type="body" sz="quarter" idx="14" hasCustomPrompt="1"/>
          </p:nvPr>
        </p:nvSpPr>
        <p:spPr>
          <a:xfrm>
            <a:off x="6283235" y="2023984"/>
            <a:ext cx="4664075" cy="469051"/>
          </a:xfrm>
        </p:spPr>
        <p:txBody>
          <a:bodyPr>
            <a:noAutofit/>
          </a:bodyPr>
          <a:lstStyle>
            <a:lvl1pPr marL="0" indent="0">
              <a:buFont typeface="Arial" panose="020B0604020202020204" pitchFamily="34" charset="0"/>
              <a:buNone/>
              <a:defRPr sz="2800" b="1">
                <a:solidFill>
                  <a:srgbClr val="0074FF"/>
                </a:solidFill>
                <a:latin typeface="Poppins" panose="00000500000000000000" pitchFamily="2" charset="0"/>
                <a:cs typeface="Poppins" panose="00000500000000000000" pitchFamily="2" charset="0"/>
              </a:defRPr>
            </a:lvl1pPr>
          </a:lstStyle>
          <a:p>
            <a:pPr lvl="0"/>
            <a:r>
              <a:rPr lang="en-US" dirty="0"/>
              <a:t>Click to add text</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hasCustomPrompt="1"/>
          </p:nvPr>
        </p:nvSpPr>
        <p:spPr>
          <a:xfrm>
            <a:off x="6283235" y="2528203"/>
            <a:ext cx="4663440" cy="2828613"/>
          </a:xfrm>
        </p:spPr>
        <p:txBody>
          <a:bodyPr>
            <a:normAutofit/>
          </a:bodyPr>
          <a:lstStyle>
            <a:lvl1pPr marL="0" indent="0">
              <a:buNone/>
              <a:defRPr sz="2000">
                <a:latin typeface="Poppins" panose="00000500000000000000" pitchFamily="2" charset="0"/>
                <a:cs typeface="Poppins" panose="00000500000000000000" pitchFamily="2" charset="0"/>
              </a:defRPr>
            </a:lvl1pPr>
            <a:lvl2pPr marL="457200" indent="0">
              <a:buNone/>
              <a:defRPr sz="1800">
                <a:latin typeface="Poppins" panose="00000500000000000000" pitchFamily="2" charset="0"/>
                <a:cs typeface="Poppins" panose="00000500000000000000" pitchFamily="2" charset="0"/>
              </a:defRPr>
            </a:lvl2pPr>
            <a:lvl3pPr marL="914400" indent="0">
              <a:buNone/>
              <a:defRPr sz="1600">
                <a:latin typeface="Poppins" panose="00000500000000000000" pitchFamily="2" charset="0"/>
                <a:cs typeface="Poppins" panose="00000500000000000000" pitchFamily="2" charset="0"/>
              </a:defRPr>
            </a:lvl3pPr>
            <a:lvl4pPr marL="1371600" indent="0">
              <a:buNone/>
              <a:defRPr sz="1400">
                <a:latin typeface="Poppins" panose="00000500000000000000" pitchFamily="2" charset="0"/>
                <a:cs typeface="Poppins" panose="00000500000000000000" pitchFamily="2" charset="0"/>
              </a:defRPr>
            </a:lvl4pPr>
            <a:lvl5pPr marL="1828800" indent="0">
              <a:buNone/>
              <a:defRPr sz="1400">
                <a:latin typeface="Poppins" panose="00000500000000000000" pitchFamily="2" charset="0"/>
                <a:cs typeface="Poppins" panose="00000500000000000000" pitchFamily="2"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Poppins" panose="00000500000000000000" pitchFamily="2" charset="0"/>
                <a:cs typeface="Poppins" panose="00000500000000000000" pitchFamily="2" charset="0"/>
              </a:defRPr>
            </a:lvl1pPr>
          </a:lstStyle>
          <a:p>
            <a:r>
              <a:rPr lang="en-US"/>
              <a:t>18/09/20XX</a:t>
            </a:r>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Poppins" panose="00000500000000000000" pitchFamily="2" charset="0"/>
                <a:cs typeface="Poppins" panose="00000500000000000000" pitchFamily="2" charset="0"/>
              </a:defRPr>
            </a:lvl1pPr>
          </a:lstStyle>
          <a:p>
            <a:r>
              <a:rPr lang="en-US"/>
              <a:t>PRESENTATION TITLE</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Poppins" panose="00000500000000000000" pitchFamily="2" charset="0"/>
                <a:cs typeface="Poppins" panose="00000500000000000000" pitchFamily="2" charset="0"/>
              </a:defRPr>
            </a:lvl1pPr>
          </a:lstStyle>
          <a:p>
            <a:fld id="{294A09A9-5501-47C1-A89A-A340965A2BE2}" type="slidenum">
              <a:rPr lang="en-US" smtClean="0"/>
              <a:pPr/>
              <a:t>‹#›</a:t>
            </a:fld>
            <a:endParaRPr lang="en-US" dirty="0"/>
          </a:p>
        </p:txBody>
      </p:sp>
      <p:pic>
        <p:nvPicPr>
          <p:cNvPr id="15" name="Picture 14" descr="A colorful shapes on a black background&#10;&#10;Description automatically generated">
            <a:extLst>
              <a:ext uri="{FF2B5EF4-FFF2-40B4-BE49-F238E27FC236}">
                <a16:creationId xmlns:a16="http://schemas.microsoft.com/office/drawing/2014/main" id="{3E16D300-2C27-00F4-BD1E-9FE29640F59A}"/>
              </a:ext>
            </a:extLst>
          </p:cNvPr>
          <p:cNvPicPr>
            <a:picLocks noChangeAspect="1"/>
          </p:cNvPicPr>
          <p:nvPr userDrawn="1"/>
        </p:nvPicPr>
        <p:blipFill>
          <a:blip r:embed="rId2"/>
          <a:stretch>
            <a:fillRect/>
          </a:stretch>
        </p:blipFill>
        <p:spPr>
          <a:xfrm>
            <a:off x="7270896" y="4106769"/>
            <a:ext cx="3467100" cy="2886075"/>
          </a:xfrm>
          <a:prstGeom prst="rect">
            <a:avLst/>
          </a:prstGeom>
        </p:spPr>
      </p:pic>
    </p:spTree>
    <p:extLst>
      <p:ext uri="{BB962C8B-B14F-4D97-AF65-F5344CB8AC3E}">
        <p14:creationId xmlns:p14="http://schemas.microsoft.com/office/powerpoint/2010/main" val="21319127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3 Column Content">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9F46B00-4AE8-52A2-6926-FC2F5DD1FAD4}"/>
              </a:ext>
              <a:ext uri="{C183D7F6-B498-43B3-948B-1728B52AA6E4}">
                <adec:decorative xmlns:adec="http://schemas.microsoft.com/office/drawing/2017/decorative" val="1"/>
              </a:ext>
            </a:extLst>
          </p:cNvPr>
          <p:cNvGrpSpPr/>
          <p:nvPr userDrawn="1"/>
        </p:nvGrpSpPr>
        <p:grpSpPr>
          <a:xfrm>
            <a:off x="-2364" y="0"/>
            <a:ext cx="12194364" cy="6858000"/>
            <a:chOff x="-2364" y="0"/>
            <a:chExt cx="12194364" cy="6858000"/>
          </a:xfrm>
        </p:grpSpPr>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rgbClr val="1421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rgbClr val="FF49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381000"/>
            <a:ext cx="9779183" cy="1325563"/>
          </a:xfrm>
        </p:spPr>
        <p:txBody>
          <a:bodyPr anchor="b">
            <a:noAutofit/>
          </a:bodyPr>
          <a:lstStyle>
            <a:lvl1pPr>
              <a:defRPr sz="4800" b="1">
                <a:solidFill>
                  <a:srgbClr val="142160"/>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19" name="Text Placeholder 18">
            <a:extLst>
              <a:ext uri="{FF2B5EF4-FFF2-40B4-BE49-F238E27FC236}">
                <a16:creationId xmlns:a16="http://schemas.microsoft.com/office/drawing/2014/main" id="{E794B347-3274-3D51-85DF-420355004790}"/>
              </a:ext>
            </a:extLst>
          </p:cNvPr>
          <p:cNvSpPr>
            <a:spLocks noGrp="1"/>
          </p:cNvSpPr>
          <p:nvPr>
            <p:ph type="body" sz="quarter" idx="14" hasCustomPrompt="1"/>
          </p:nvPr>
        </p:nvSpPr>
        <p:spPr>
          <a:xfrm>
            <a:off x="1166813" y="2020329"/>
            <a:ext cx="3219450" cy="468933"/>
          </a:xfrm>
        </p:spPr>
        <p:txBody>
          <a:bodyPr>
            <a:noAutofit/>
          </a:bodyPr>
          <a:lstStyle>
            <a:lvl1pPr marL="0" indent="0">
              <a:buFont typeface="Arial" panose="020B0604020202020204" pitchFamily="34" charset="0"/>
              <a:buNone/>
              <a:defRPr sz="2800" b="0">
                <a:solidFill>
                  <a:schemeClr val="tx1">
                    <a:lumMod val="85000"/>
                    <a:lumOff val="15000"/>
                  </a:schemeClr>
                </a:solidFill>
                <a:latin typeface="Poppins" panose="00000500000000000000" pitchFamily="2" charset="0"/>
                <a:cs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1" y="2526318"/>
            <a:ext cx="3218688" cy="2828613"/>
          </a:xfrm>
        </p:spPr>
        <p:txBody>
          <a:bodyPr>
            <a:normAutofit/>
          </a:bodyPr>
          <a:lstStyle>
            <a:lvl1pPr marL="0" indent="0">
              <a:buNone/>
              <a:defRPr sz="2000">
                <a:solidFill>
                  <a:schemeClr val="tx1">
                    <a:lumMod val="85000"/>
                    <a:lumOff val="15000"/>
                  </a:schemeClr>
                </a:solidFill>
                <a:latin typeface="Poppins" panose="00000500000000000000" pitchFamily="2" charset="0"/>
                <a:cs typeface="Poppins" panose="00000500000000000000" pitchFamily="2" charset="0"/>
              </a:defRPr>
            </a:lvl1pPr>
            <a:lvl2pPr marL="457200" indent="0">
              <a:buNone/>
              <a:defRPr sz="1800">
                <a:solidFill>
                  <a:schemeClr val="tx1">
                    <a:lumMod val="85000"/>
                    <a:lumOff val="15000"/>
                  </a:schemeClr>
                </a:solidFill>
                <a:latin typeface="Poppins" panose="00000500000000000000" pitchFamily="2" charset="0"/>
                <a:cs typeface="Poppins" panose="00000500000000000000" pitchFamily="2" charset="0"/>
              </a:defRPr>
            </a:lvl2pPr>
            <a:lvl3pPr marL="914400" indent="0">
              <a:buNone/>
              <a:defRPr sz="1600">
                <a:solidFill>
                  <a:schemeClr val="tx1">
                    <a:lumMod val="85000"/>
                    <a:lumOff val="15000"/>
                  </a:schemeClr>
                </a:solidFill>
                <a:latin typeface="Poppins" panose="00000500000000000000" pitchFamily="2" charset="0"/>
                <a:cs typeface="Poppins" panose="00000500000000000000" pitchFamily="2" charset="0"/>
              </a:defRPr>
            </a:lvl3pPr>
            <a:lvl4pPr marL="1371600" indent="0">
              <a:buNone/>
              <a:defRPr sz="1400">
                <a:solidFill>
                  <a:schemeClr val="tx1">
                    <a:lumMod val="85000"/>
                    <a:lumOff val="15000"/>
                  </a:schemeClr>
                </a:solidFill>
                <a:latin typeface="Poppins" panose="00000500000000000000" pitchFamily="2" charset="0"/>
                <a:cs typeface="Poppins" panose="00000500000000000000" pitchFamily="2" charset="0"/>
              </a:defRPr>
            </a:lvl4pPr>
            <a:lvl5pPr marL="1828800" indent="0">
              <a:buNone/>
              <a:defRPr sz="1400">
                <a:solidFill>
                  <a:schemeClr val="tx1">
                    <a:lumMod val="85000"/>
                    <a:lumOff val="15000"/>
                  </a:schemeClr>
                </a:solidFill>
                <a:latin typeface="Poppins" panose="00000500000000000000" pitchFamily="2" charset="0"/>
                <a:cs typeface="Poppins" panose="00000500000000000000" pitchFamily="2"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 Placeholder 18">
            <a:extLst>
              <a:ext uri="{FF2B5EF4-FFF2-40B4-BE49-F238E27FC236}">
                <a16:creationId xmlns:a16="http://schemas.microsoft.com/office/drawing/2014/main" id="{DAAFFF32-276A-0586-D4FD-02CA694F3152}"/>
              </a:ext>
            </a:extLst>
          </p:cNvPr>
          <p:cNvSpPr>
            <a:spLocks noGrp="1"/>
          </p:cNvSpPr>
          <p:nvPr>
            <p:ph type="body" sz="quarter" idx="15" hasCustomPrompt="1"/>
          </p:nvPr>
        </p:nvSpPr>
        <p:spPr>
          <a:xfrm>
            <a:off x="4683787" y="2020329"/>
            <a:ext cx="3173279" cy="468933"/>
          </a:xfrm>
        </p:spPr>
        <p:txBody>
          <a:bodyPr>
            <a:noAutofit/>
          </a:bodyPr>
          <a:lstStyle>
            <a:lvl1pPr marL="0" indent="0">
              <a:buFont typeface="Arial" panose="020B0604020202020204" pitchFamily="34" charset="0"/>
              <a:buNone/>
              <a:defRPr sz="2800" b="0">
                <a:solidFill>
                  <a:schemeClr val="tx1">
                    <a:lumMod val="85000"/>
                    <a:lumOff val="15000"/>
                  </a:schemeClr>
                </a:solidFill>
                <a:latin typeface="Poppins" panose="00000500000000000000" pitchFamily="2" charset="0"/>
                <a:cs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hasCustomPrompt="1"/>
          </p:nvPr>
        </p:nvSpPr>
        <p:spPr>
          <a:xfrm>
            <a:off x="4683787" y="2526318"/>
            <a:ext cx="3173279" cy="2828613"/>
          </a:xfrm>
        </p:spPr>
        <p:txBody>
          <a:bodyPr>
            <a:normAutofit/>
          </a:bodyPr>
          <a:lstStyle>
            <a:lvl1pPr marL="0" indent="0">
              <a:buNone/>
              <a:defRPr sz="2000">
                <a:solidFill>
                  <a:schemeClr val="tx1">
                    <a:lumMod val="85000"/>
                    <a:lumOff val="15000"/>
                  </a:schemeClr>
                </a:solidFill>
                <a:latin typeface="Poppins" panose="00000500000000000000" pitchFamily="2" charset="0"/>
                <a:cs typeface="Poppins" panose="00000500000000000000" pitchFamily="2" charset="0"/>
              </a:defRPr>
            </a:lvl1pPr>
            <a:lvl2pPr marL="457200" indent="0">
              <a:buNone/>
              <a:defRPr sz="1800">
                <a:solidFill>
                  <a:schemeClr val="tx1">
                    <a:lumMod val="85000"/>
                    <a:lumOff val="15000"/>
                  </a:schemeClr>
                </a:solidFill>
                <a:latin typeface="Poppins" panose="00000500000000000000" pitchFamily="2" charset="0"/>
                <a:cs typeface="Poppins" panose="00000500000000000000" pitchFamily="2" charset="0"/>
              </a:defRPr>
            </a:lvl2pPr>
            <a:lvl3pPr marL="914400" indent="0">
              <a:buNone/>
              <a:defRPr sz="1600">
                <a:solidFill>
                  <a:schemeClr val="tx1">
                    <a:lumMod val="85000"/>
                    <a:lumOff val="15000"/>
                  </a:schemeClr>
                </a:solidFill>
                <a:latin typeface="Poppins" panose="00000500000000000000" pitchFamily="2" charset="0"/>
                <a:cs typeface="Poppins" panose="00000500000000000000" pitchFamily="2" charset="0"/>
              </a:defRPr>
            </a:lvl3pPr>
            <a:lvl4pPr marL="1371600" indent="0">
              <a:buNone/>
              <a:defRPr sz="1400">
                <a:solidFill>
                  <a:schemeClr val="tx1">
                    <a:lumMod val="85000"/>
                    <a:lumOff val="15000"/>
                  </a:schemeClr>
                </a:solidFill>
                <a:latin typeface="Poppins" panose="00000500000000000000" pitchFamily="2" charset="0"/>
                <a:cs typeface="Poppins" panose="00000500000000000000" pitchFamily="2" charset="0"/>
              </a:defRPr>
            </a:lvl4pPr>
            <a:lvl5pPr marL="1828800" indent="0">
              <a:buNone/>
              <a:defRPr sz="1400">
                <a:solidFill>
                  <a:schemeClr val="tx1">
                    <a:lumMod val="85000"/>
                    <a:lumOff val="15000"/>
                  </a:schemeClr>
                </a:solidFill>
                <a:latin typeface="Poppins" panose="00000500000000000000" pitchFamily="2" charset="0"/>
                <a:cs typeface="Poppins" panose="00000500000000000000" pitchFamily="2"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18">
            <a:extLst>
              <a:ext uri="{FF2B5EF4-FFF2-40B4-BE49-F238E27FC236}">
                <a16:creationId xmlns:a16="http://schemas.microsoft.com/office/drawing/2014/main" id="{FDD55F25-7BEF-26A6-157A-97540EC739C2}"/>
              </a:ext>
            </a:extLst>
          </p:cNvPr>
          <p:cNvSpPr>
            <a:spLocks noGrp="1"/>
          </p:cNvSpPr>
          <p:nvPr>
            <p:ph type="body" sz="quarter" idx="16" hasCustomPrompt="1"/>
          </p:nvPr>
        </p:nvSpPr>
        <p:spPr>
          <a:xfrm>
            <a:off x="8200082" y="2018581"/>
            <a:ext cx="3173279" cy="468933"/>
          </a:xfrm>
        </p:spPr>
        <p:txBody>
          <a:bodyPr>
            <a:noAutofit/>
          </a:bodyPr>
          <a:lstStyle>
            <a:lvl1pPr marL="0" indent="0">
              <a:buFont typeface="Arial" panose="020B0604020202020204" pitchFamily="34" charset="0"/>
              <a:buNone/>
              <a:defRPr sz="2800" b="0">
                <a:solidFill>
                  <a:schemeClr val="tx1">
                    <a:lumMod val="85000"/>
                    <a:lumOff val="15000"/>
                  </a:schemeClr>
                </a:solidFill>
                <a:latin typeface="Poppins" panose="00000500000000000000" pitchFamily="2" charset="0"/>
                <a:cs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hasCustomPrompt="1"/>
          </p:nvPr>
        </p:nvSpPr>
        <p:spPr>
          <a:xfrm>
            <a:off x="8200082" y="2526318"/>
            <a:ext cx="3173279" cy="2828613"/>
          </a:xfrm>
        </p:spPr>
        <p:txBody>
          <a:bodyPr>
            <a:normAutofit/>
          </a:bodyPr>
          <a:lstStyle>
            <a:lvl1pPr marL="0" indent="0">
              <a:buNone/>
              <a:defRPr sz="2000">
                <a:solidFill>
                  <a:schemeClr val="tx1">
                    <a:lumMod val="85000"/>
                    <a:lumOff val="15000"/>
                  </a:schemeClr>
                </a:solidFill>
                <a:latin typeface="Poppins" panose="00000500000000000000" pitchFamily="2" charset="0"/>
                <a:cs typeface="Poppins" panose="00000500000000000000" pitchFamily="2" charset="0"/>
              </a:defRPr>
            </a:lvl1pPr>
            <a:lvl2pPr marL="457200" indent="0">
              <a:buNone/>
              <a:defRPr sz="1800">
                <a:solidFill>
                  <a:schemeClr val="tx1">
                    <a:lumMod val="85000"/>
                    <a:lumOff val="15000"/>
                  </a:schemeClr>
                </a:solidFill>
                <a:latin typeface="Poppins" panose="00000500000000000000" pitchFamily="2" charset="0"/>
                <a:cs typeface="Poppins" panose="00000500000000000000" pitchFamily="2" charset="0"/>
              </a:defRPr>
            </a:lvl2pPr>
            <a:lvl3pPr marL="914400" indent="0">
              <a:buNone/>
              <a:defRPr sz="1600">
                <a:solidFill>
                  <a:schemeClr val="tx1">
                    <a:lumMod val="85000"/>
                    <a:lumOff val="15000"/>
                  </a:schemeClr>
                </a:solidFill>
                <a:latin typeface="Poppins" panose="00000500000000000000" pitchFamily="2" charset="0"/>
                <a:cs typeface="Poppins" panose="00000500000000000000" pitchFamily="2" charset="0"/>
              </a:defRPr>
            </a:lvl3pPr>
            <a:lvl4pPr marL="1371600" indent="0">
              <a:buNone/>
              <a:defRPr sz="1400">
                <a:solidFill>
                  <a:schemeClr val="tx1">
                    <a:lumMod val="85000"/>
                    <a:lumOff val="15000"/>
                  </a:schemeClr>
                </a:solidFill>
                <a:latin typeface="Poppins" panose="00000500000000000000" pitchFamily="2" charset="0"/>
                <a:cs typeface="Poppins" panose="00000500000000000000" pitchFamily="2" charset="0"/>
              </a:defRPr>
            </a:lvl4pPr>
            <a:lvl5pPr marL="1828800" indent="0">
              <a:buNone/>
              <a:defRPr sz="1400">
                <a:solidFill>
                  <a:schemeClr val="tx1">
                    <a:lumMod val="85000"/>
                    <a:lumOff val="15000"/>
                  </a:schemeClr>
                </a:solidFill>
                <a:latin typeface="Poppins" panose="00000500000000000000" pitchFamily="2" charset="0"/>
                <a:cs typeface="Poppins" panose="00000500000000000000" pitchFamily="2"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67114" cy="365125"/>
          </a:xfrm>
          <a:prstGeom prst="rect">
            <a:avLst/>
          </a:prstGeom>
        </p:spPr>
        <p:txBody>
          <a:bodyPr vert="horz" lIns="91440" tIns="45720" rIns="91440" bIns="45720" rtlCol="0" anchor="ctr">
            <a:noAutofit/>
          </a:bodyPr>
          <a:lstStyle>
            <a:lvl1pPr algn="l">
              <a:defRPr sz="1200">
                <a:solidFill>
                  <a:schemeClr val="accent2"/>
                </a:solidFill>
                <a:latin typeface="Poppins" panose="00000500000000000000" pitchFamily="2" charset="0"/>
                <a:cs typeface="Poppins" panose="00000500000000000000" pitchFamily="2" charset="0"/>
              </a:defRPr>
            </a:lvl1pPr>
          </a:lstStyle>
          <a:p>
            <a:r>
              <a:rPr lang="en-US"/>
              <a:t>18/09/20XX</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Poppins" panose="00000500000000000000" pitchFamily="2" charset="0"/>
                <a:cs typeface="Poppins" panose="00000500000000000000" pitchFamily="2" charset="0"/>
              </a:defRPr>
            </a:lvl1pPr>
          </a:lstStyle>
          <a:p>
            <a:fld id="{294A09A9-5501-47C1-A89A-A340965A2BE2}" type="slidenum">
              <a:rPr lang="en-US" smtClean="0"/>
              <a:pPr/>
              <a:t>‹#›</a:t>
            </a:fld>
            <a:endParaRPr lang="en-US" dirty="0"/>
          </a:p>
        </p:txBody>
      </p:sp>
      <p:pic>
        <p:nvPicPr>
          <p:cNvPr id="17" name="Picture 16" descr="A green leaf with black background&#10;&#10;Description automatically generated">
            <a:extLst>
              <a:ext uri="{FF2B5EF4-FFF2-40B4-BE49-F238E27FC236}">
                <a16:creationId xmlns:a16="http://schemas.microsoft.com/office/drawing/2014/main" id="{0457F687-4DAD-A24F-AC85-6176721B8161}"/>
              </a:ext>
            </a:extLst>
          </p:cNvPr>
          <p:cNvPicPr>
            <a:picLocks noChangeAspect="1"/>
          </p:cNvPicPr>
          <p:nvPr userDrawn="1"/>
        </p:nvPicPr>
        <p:blipFill>
          <a:blip r:embed="rId2"/>
          <a:stretch>
            <a:fillRect/>
          </a:stretch>
        </p:blipFill>
        <p:spPr>
          <a:xfrm>
            <a:off x="-952907" y="4741407"/>
            <a:ext cx="1811992" cy="2365473"/>
          </a:xfrm>
          <a:prstGeom prst="rect">
            <a:avLst/>
          </a:prstGeom>
        </p:spPr>
      </p:pic>
      <p:pic>
        <p:nvPicPr>
          <p:cNvPr id="7" name="Picture 6" descr="A blue and orange text with a black background&#10;&#10;Description automatically generated">
            <a:extLst>
              <a:ext uri="{FF2B5EF4-FFF2-40B4-BE49-F238E27FC236}">
                <a16:creationId xmlns:a16="http://schemas.microsoft.com/office/drawing/2014/main" id="{3B4E5635-7253-6B5F-ED55-535A9A1506CA}"/>
              </a:ext>
            </a:extLst>
          </p:cNvPr>
          <p:cNvPicPr>
            <a:picLocks noChangeAspect="1"/>
          </p:cNvPicPr>
          <p:nvPr userDrawn="1"/>
        </p:nvPicPr>
        <p:blipFill rotWithShape="1">
          <a:blip r:embed="rId3"/>
          <a:srcRect l="9419" r="6967"/>
          <a:stretch/>
        </p:blipFill>
        <p:spPr>
          <a:xfrm>
            <a:off x="1094121" y="178772"/>
            <a:ext cx="966498" cy="658870"/>
          </a:xfrm>
          <a:prstGeom prst="rect">
            <a:avLst/>
          </a:prstGeom>
        </p:spPr>
      </p:pic>
    </p:spTree>
    <p:extLst>
      <p:ext uri="{BB962C8B-B14F-4D97-AF65-F5344CB8AC3E}">
        <p14:creationId xmlns:p14="http://schemas.microsoft.com/office/powerpoint/2010/main" val="27569764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3 Column Content">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9F46B00-4AE8-52A2-6926-FC2F5DD1FAD4}"/>
              </a:ext>
              <a:ext uri="{C183D7F6-B498-43B3-948B-1728B52AA6E4}">
                <adec:decorative xmlns:adec="http://schemas.microsoft.com/office/drawing/2017/decorative" val="1"/>
              </a:ext>
            </a:extLst>
          </p:cNvPr>
          <p:cNvGrpSpPr/>
          <p:nvPr userDrawn="1"/>
        </p:nvGrpSpPr>
        <p:grpSpPr>
          <a:xfrm>
            <a:off x="-2364" y="0"/>
            <a:ext cx="12194364" cy="6858000"/>
            <a:chOff x="-2364" y="0"/>
            <a:chExt cx="12194364" cy="6858000"/>
          </a:xfrm>
          <a:solidFill>
            <a:srgbClr val="2D493B"/>
          </a:solidFill>
        </p:grpSpPr>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rgbClr val="FF49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381000"/>
            <a:ext cx="9779183" cy="1325563"/>
          </a:xfrm>
        </p:spPr>
        <p:txBody>
          <a:bodyPr anchor="b">
            <a:noAutofit/>
          </a:bodyPr>
          <a:lstStyle>
            <a:lvl1pPr>
              <a:defRPr sz="4800" b="1">
                <a:solidFill>
                  <a:srgbClr val="142160"/>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19" name="Text Placeholder 18">
            <a:extLst>
              <a:ext uri="{FF2B5EF4-FFF2-40B4-BE49-F238E27FC236}">
                <a16:creationId xmlns:a16="http://schemas.microsoft.com/office/drawing/2014/main" id="{E794B347-3274-3D51-85DF-420355004790}"/>
              </a:ext>
            </a:extLst>
          </p:cNvPr>
          <p:cNvSpPr>
            <a:spLocks noGrp="1"/>
          </p:cNvSpPr>
          <p:nvPr>
            <p:ph type="body" sz="quarter" idx="14" hasCustomPrompt="1"/>
          </p:nvPr>
        </p:nvSpPr>
        <p:spPr>
          <a:xfrm>
            <a:off x="1166813" y="2020329"/>
            <a:ext cx="3219450" cy="468933"/>
          </a:xfrm>
        </p:spPr>
        <p:txBody>
          <a:bodyPr>
            <a:noAutofit/>
          </a:bodyPr>
          <a:lstStyle>
            <a:lvl1pPr marL="0" indent="0">
              <a:buFont typeface="Arial" panose="020B0604020202020204" pitchFamily="34" charset="0"/>
              <a:buNone/>
              <a:defRPr sz="2800" b="0">
                <a:solidFill>
                  <a:schemeClr val="tx1">
                    <a:lumMod val="85000"/>
                    <a:lumOff val="15000"/>
                  </a:schemeClr>
                </a:solidFill>
                <a:latin typeface="Poppins" panose="00000500000000000000" pitchFamily="2" charset="0"/>
                <a:cs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1" y="2526318"/>
            <a:ext cx="3218688" cy="2828613"/>
          </a:xfrm>
        </p:spPr>
        <p:txBody>
          <a:bodyPr>
            <a:normAutofit/>
          </a:bodyPr>
          <a:lstStyle>
            <a:lvl1pPr marL="0" indent="0">
              <a:buNone/>
              <a:defRPr sz="2000">
                <a:solidFill>
                  <a:schemeClr val="tx1">
                    <a:lumMod val="85000"/>
                    <a:lumOff val="15000"/>
                  </a:schemeClr>
                </a:solidFill>
                <a:latin typeface="Poppins" panose="00000500000000000000" pitchFamily="2" charset="0"/>
                <a:cs typeface="Poppins" panose="00000500000000000000" pitchFamily="2" charset="0"/>
              </a:defRPr>
            </a:lvl1pPr>
            <a:lvl2pPr marL="457200" indent="0">
              <a:buNone/>
              <a:defRPr sz="1800">
                <a:solidFill>
                  <a:schemeClr val="tx1">
                    <a:lumMod val="85000"/>
                    <a:lumOff val="15000"/>
                  </a:schemeClr>
                </a:solidFill>
                <a:latin typeface="Poppins" panose="00000500000000000000" pitchFamily="2" charset="0"/>
                <a:cs typeface="Poppins" panose="00000500000000000000" pitchFamily="2" charset="0"/>
              </a:defRPr>
            </a:lvl2pPr>
            <a:lvl3pPr marL="914400" indent="0">
              <a:buNone/>
              <a:defRPr sz="1600">
                <a:solidFill>
                  <a:schemeClr val="tx1">
                    <a:lumMod val="85000"/>
                    <a:lumOff val="15000"/>
                  </a:schemeClr>
                </a:solidFill>
                <a:latin typeface="Poppins" panose="00000500000000000000" pitchFamily="2" charset="0"/>
                <a:cs typeface="Poppins" panose="00000500000000000000" pitchFamily="2" charset="0"/>
              </a:defRPr>
            </a:lvl3pPr>
            <a:lvl4pPr marL="1371600" indent="0">
              <a:buNone/>
              <a:defRPr sz="1400">
                <a:solidFill>
                  <a:schemeClr val="tx1">
                    <a:lumMod val="85000"/>
                    <a:lumOff val="15000"/>
                  </a:schemeClr>
                </a:solidFill>
                <a:latin typeface="Poppins" panose="00000500000000000000" pitchFamily="2" charset="0"/>
                <a:cs typeface="Poppins" panose="00000500000000000000" pitchFamily="2" charset="0"/>
              </a:defRPr>
            </a:lvl4pPr>
            <a:lvl5pPr marL="1828800" indent="0">
              <a:buNone/>
              <a:defRPr sz="1400">
                <a:solidFill>
                  <a:schemeClr val="tx1">
                    <a:lumMod val="85000"/>
                    <a:lumOff val="15000"/>
                  </a:schemeClr>
                </a:solidFill>
                <a:latin typeface="Poppins" panose="00000500000000000000" pitchFamily="2" charset="0"/>
                <a:cs typeface="Poppins" panose="00000500000000000000" pitchFamily="2"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 Placeholder 18">
            <a:extLst>
              <a:ext uri="{FF2B5EF4-FFF2-40B4-BE49-F238E27FC236}">
                <a16:creationId xmlns:a16="http://schemas.microsoft.com/office/drawing/2014/main" id="{DAAFFF32-276A-0586-D4FD-02CA694F3152}"/>
              </a:ext>
            </a:extLst>
          </p:cNvPr>
          <p:cNvSpPr>
            <a:spLocks noGrp="1"/>
          </p:cNvSpPr>
          <p:nvPr>
            <p:ph type="body" sz="quarter" idx="15" hasCustomPrompt="1"/>
          </p:nvPr>
        </p:nvSpPr>
        <p:spPr>
          <a:xfrm>
            <a:off x="4683787" y="2020329"/>
            <a:ext cx="3173279" cy="468933"/>
          </a:xfrm>
        </p:spPr>
        <p:txBody>
          <a:bodyPr>
            <a:noAutofit/>
          </a:bodyPr>
          <a:lstStyle>
            <a:lvl1pPr marL="0" indent="0">
              <a:buFont typeface="Arial" panose="020B0604020202020204" pitchFamily="34" charset="0"/>
              <a:buNone/>
              <a:defRPr sz="2800" b="0">
                <a:solidFill>
                  <a:schemeClr val="tx1">
                    <a:lumMod val="85000"/>
                    <a:lumOff val="15000"/>
                  </a:schemeClr>
                </a:solidFill>
                <a:latin typeface="Poppins" panose="00000500000000000000" pitchFamily="2" charset="0"/>
                <a:cs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hasCustomPrompt="1"/>
          </p:nvPr>
        </p:nvSpPr>
        <p:spPr>
          <a:xfrm>
            <a:off x="4683787" y="2526318"/>
            <a:ext cx="3173279" cy="2828613"/>
          </a:xfrm>
        </p:spPr>
        <p:txBody>
          <a:bodyPr>
            <a:normAutofit/>
          </a:bodyPr>
          <a:lstStyle>
            <a:lvl1pPr marL="0" indent="0">
              <a:buNone/>
              <a:defRPr sz="2000">
                <a:solidFill>
                  <a:schemeClr val="tx1">
                    <a:lumMod val="85000"/>
                    <a:lumOff val="15000"/>
                  </a:schemeClr>
                </a:solidFill>
                <a:latin typeface="Poppins" panose="00000500000000000000" pitchFamily="2" charset="0"/>
                <a:cs typeface="Poppins" panose="00000500000000000000" pitchFamily="2" charset="0"/>
              </a:defRPr>
            </a:lvl1pPr>
            <a:lvl2pPr marL="457200" indent="0">
              <a:buNone/>
              <a:defRPr sz="1800">
                <a:solidFill>
                  <a:schemeClr val="tx1">
                    <a:lumMod val="85000"/>
                    <a:lumOff val="15000"/>
                  </a:schemeClr>
                </a:solidFill>
                <a:latin typeface="Poppins" panose="00000500000000000000" pitchFamily="2" charset="0"/>
                <a:cs typeface="Poppins" panose="00000500000000000000" pitchFamily="2" charset="0"/>
              </a:defRPr>
            </a:lvl2pPr>
            <a:lvl3pPr marL="914400" indent="0">
              <a:buNone/>
              <a:defRPr sz="1600">
                <a:solidFill>
                  <a:schemeClr val="tx1">
                    <a:lumMod val="85000"/>
                    <a:lumOff val="15000"/>
                  </a:schemeClr>
                </a:solidFill>
                <a:latin typeface="Poppins" panose="00000500000000000000" pitchFamily="2" charset="0"/>
                <a:cs typeface="Poppins" panose="00000500000000000000" pitchFamily="2" charset="0"/>
              </a:defRPr>
            </a:lvl3pPr>
            <a:lvl4pPr marL="1371600" indent="0">
              <a:buNone/>
              <a:defRPr sz="1400">
                <a:solidFill>
                  <a:schemeClr val="tx1">
                    <a:lumMod val="85000"/>
                    <a:lumOff val="15000"/>
                  </a:schemeClr>
                </a:solidFill>
                <a:latin typeface="Poppins" panose="00000500000000000000" pitchFamily="2" charset="0"/>
                <a:cs typeface="Poppins" panose="00000500000000000000" pitchFamily="2" charset="0"/>
              </a:defRPr>
            </a:lvl4pPr>
            <a:lvl5pPr marL="1828800" indent="0">
              <a:buNone/>
              <a:defRPr sz="1400">
                <a:solidFill>
                  <a:schemeClr val="tx1">
                    <a:lumMod val="85000"/>
                    <a:lumOff val="15000"/>
                  </a:schemeClr>
                </a:solidFill>
                <a:latin typeface="Poppins" panose="00000500000000000000" pitchFamily="2" charset="0"/>
                <a:cs typeface="Poppins" panose="00000500000000000000" pitchFamily="2"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18">
            <a:extLst>
              <a:ext uri="{FF2B5EF4-FFF2-40B4-BE49-F238E27FC236}">
                <a16:creationId xmlns:a16="http://schemas.microsoft.com/office/drawing/2014/main" id="{FDD55F25-7BEF-26A6-157A-97540EC739C2}"/>
              </a:ext>
            </a:extLst>
          </p:cNvPr>
          <p:cNvSpPr>
            <a:spLocks noGrp="1"/>
          </p:cNvSpPr>
          <p:nvPr>
            <p:ph type="body" sz="quarter" idx="16" hasCustomPrompt="1"/>
          </p:nvPr>
        </p:nvSpPr>
        <p:spPr>
          <a:xfrm>
            <a:off x="8200082" y="2018581"/>
            <a:ext cx="3173279" cy="468933"/>
          </a:xfrm>
        </p:spPr>
        <p:txBody>
          <a:bodyPr>
            <a:noAutofit/>
          </a:bodyPr>
          <a:lstStyle>
            <a:lvl1pPr marL="0" indent="0">
              <a:buFont typeface="Arial" panose="020B0604020202020204" pitchFamily="34" charset="0"/>
              <a:buNone/>
              <a:defRPr sz="2800" b="0">
                <a:solidFill>
                  <a:schemeClr val="tx1">
                    <a:lumMod val="85000"/>
                    <a:lumOff val="15000"/>
                  </a:schemeClr>
                </a:solidFill>
                <a:latin typeface="Poppins" panose="00000500000000000000" pitchFamily="2" charset="0"/>
                <a:cs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hasCustomPrompt="1"/>
          </p:nvPr>
        </p:nvSpPr>
        <p:spPr>
          <a:xfrm>
            <a:off x="8200082" y="2526318"/>
            <a:ext cx="3173279" cy="2828613"/>
          </a:xfrm>
        </p:spPr>
        <p:txBody>
          <a:bodyPr>
            <a:normAutofit/>
          </a:bodyPr>
          <a:lstStyle>
            <a:lvl1pPr marL="0" indent="0">
              <a:buNone/>
              <a:defRPr sz="2000">
                <a:solidFill>
                  <a:schemeClr val="tx1">
                    <a:lumMod val="85000"/>
                    <a:lumOff val="15000"/>
                  </a:schemeClr>
                </a:solidFill>
                <a:latin typeface="Poppins" panose="00000500000000000000" pitchFamily="2" charset="0"/>
                <a:cs typeface="Poppins" panose="00000500000000000000" pitchFamily="2" charset="0"/>
              </a:defRPr>
            </a:lvl1pPr>
            <a:lvl2pPr marL="457200" indent="0">
              <a:buNone/>
              <a:defRPr sz="1800">
                <a:solidFill>
                  <a:schemeClr val="tx1">
                    <a:lumMod val="85000"/>
                    <a:lumOff val="15000"/>
                  </a:schemeClr>
                </a:solidFill>
                <a:latin typeface="Poppins" panose="00000500000000000000" pitchFamily="2" charset="0"/>
                <a:cs typeface="Poppins" panose="00000500000000000000" pitchFamily="2" charset="0"/>
              </a:defRPr>
            </a:lvl2pPr>
            <a:lvl3pPr marL="914400" indent="0">
              <a:buNone/>
              <a:defRPr sz="1600">
                <a:solidFill>
                  <a:schemeClr val="tx1">
                    <a:lumMod val="85000"/>
                    <a:lumOff val="15000"/>
                  </a:schemeClr>
                </a:solidFill>
                <a:latin typeface="Poppins" panose="00000500000000000000" pitchFamily="2" charset="0"/>
                <a:cs typeface="Poppins" panose="00000500000000000000" pitchFamily="2" charset="0"/>
              </a:defRPr>
            </a:lvl3pPr>
            <a:lvl4pPr marL="1371600" indent="0">
              <a:buNone/>
              <a:defRPr sz="1400">
                <a:solidFill>
                  <a:schemeClr val="tx1">
                    <a:lumMod val="85000"/>
                    <a:lumOff val="15000"/>
                  </a:schemeClr>
                </a:solidFill>
                <a:latin typeface="Poppins" panose="00000500000000000000" pitchFamily="2" charset="0"/>
                <a:cs typeface="Poppins" panose="00000500000000000000" pitchFamily="2" charset="0"/>
              </a:defRPr>
            </a:lvl4pPr>
            <a:lvl5pPr marL="1828800" indent="0">
              <a:buNone/>
              <a:defRPr sz="1400">
                <a:solidFill>
                  <a:schemeClr val="tx1">
                    <a:lumMod val="85000"/>
                    <a:lumOff val="15000"/>
                  </a:schemeClr>
                </a:solidFill>
                <a:latin typeface="Poppins" panose="00000500000000000000" pitchFamily="2" charset="0"/>
                <a:cs typeface="Poppins" panose="00000500000000000000" pitchFamily="2"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67114" cy="365125"/>
          </a:xfrm>
          <a:prstGeom prst="rect">
            <a:avLst/>
          </a:prstGeom>
        </p:spPr>
        <p:txBody>
          <a:bodyPr vert="horz" lIns="91440" tIns="45720" rIns="91440" bIns="45720" rtlCol="0" anchor="ctr">
            <a:noAutofit/>
          </a:bodyPr>
          <a:lstStyle>
            <a:lvl1pPr algn="l">
              <a:defRPr sz="1200">
                <a:solidFill>
                  <a:schemeClr val="accent2"/>
                </a:solidFill>
                <a:latin typeface="Poppins" panose="00000500000000000000" pitchFamily="2" charset="0"/>
                <a:cs typeface="Poppins" panose="00000500000000000000" pitchFamily="2" charset="0"/>
              </a:defRPr>
            </a:lvl1pPr>
          </a:lstStyle>
          <a:p>
            <a:r>
              <a:rPr lang="en-US"/>
              <a:t>18/09/20XX</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Poppins" panose="00000500000000000000" pitchFamily="2" charset="0"/>
                <a:cs typeface="Poppins" panose="00000500000000000000" pitchFamily="2" charset="0"/>
              </a:defRPr>
            </a:lvl1pPr>
          </a:lstStyle>
          <a:p>
            <a:fld id="{294A09A9-5501-47C1-A89A-A340965A2BE2}" type="slidenum">
              <a:rPr lang="en-US" smtClean="0"/>
              <a:pPr/>
              <a:t>‹#›</a:t>
            </a:fld>
            <a:endParaRPr lang="en-US" dirty="0"/>
          </a:p>
        </p:txBody>
      </p:sp>
      <p:pic>
        <p:nvPicPr>
          <p:cNvPr id="7" name="Picture 6" descr="A blue and orange text with a black background&#10;&#10;Description automatically generated">
            <a:extLst>
              <a:ext uri="{FF2B5EF4-FFF2-40B4-BE49-F238E27FC236}">
                <a16:creationId xmlns:a16="http://schemas.microsoft.com/office/drawing/2014/main" id="{3B4E5635-7253-6B5F-ED55-535A9A1506CA}"/>
              </a:ext>
            </a:extLst>
          </p:cNvPr>
          <p:cNvPicPr>
            <a:picLocks noChangeAspect="1"/>
          </p:cNvPicPr>
          <p:nvPr userDrawn="1"/>
        </p:nvPicPr>
        <p:blipFill rotWithShape="1">
          <a:blip r:embed="rId2"/>
          <a:srcRect l="9419" r="6967"/>
          <a:stretch/>
        </p:blipFill>
        <p:spPr>
          <a:xfrm>
            <a:off x="5612751" y="6062605"/>
            <a:ext cx="966498" cy="658870"/>
          </a:xfrm>
          <a:prstGeom prst="rect">
            <a:avLst/>
          </a:prstGeom>
        </p:spPr>
      </p:pic>
    </p:spTree>
    <p:extLst>
      <p:ext uri="{BB962C8B-B14F-4D97-AF65-F5344CB8AC3E}">
        <p14:creationId xmlns:p14="http://schemas.microsoft.com/office/powerpoint/2010/main" val="16189630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8AD52EA-B01E-8D38-D87A-BF7EB5B58A82}"/>
              </a:ext>
              <a:ext uri="{C183D7F6-B498-43B3-948B-1728B52AA6E4}">
                <adec:decorative xmlns:adec="http://schemas.microsoft.com/office/drawing/2017/decorative" val="1"/>
              </a:ext>
            </a:extLst>
          </p:cNvPr>
          <p:cNvGrpSpPr/>
          <p:nvPr userDrawn="1"/>
        </p:nvGrpSpPr>
        <p:grpSpPr>
          <a:xfrm>
            <a:off x="0" y="-1"/>
            <a:ext cx="12192000" cy="6858001"/>
            <a:chOff x="0" y="-1"/>
            <a:chExt cx="12192000" cy="6858001"/>
          </a:xfrm>
          <a:solidFill>
            <a:srgbClr val="142160"/>
          </a:solidFill>
        </p:grpSpPr>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rgbClr val="2D49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rgbClr val="FF49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4" y="252549"/>
            <a:ext cx="6220278" cy="3257414"/>
          </a:xfrm>
        </p:spPr>
        <p:txBody>
          <a:bodyPr anchor="b">
            <a:noAutofit/>
          </a:bodyPr>
          <a:lstStyle>
            <a:lvl1pPr algn="l">
              <a:defRPr sz="6000" b="1">
                <a:solidFill>
                  <a:srgbClr val="142160"/>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3" y="3685939"/>
            <a:ext cx="6220277" cy="546696"/>
          </a:xfrm>
        </p:spPr>
        <p:txBody>
          <a:bodyPr anchor="t" anchorCtr="0">
            <a:normAutofit/>
          </a:bodyPr>
          <a:lstStyle>
            <a:lvl1pPr marL="0" indent="0" algn="l">
              <a:buNone/>
              <a:defRPr sz="2800">
                <a:solidFill>
                  <a:srgbClr val="142160"/>
                </a:solidFill>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text</a:t>
            </a:r>
          </a:p>
        </p:txBody>
      </p:sp>
      <p:pic>
        <p:nvPicPr>
          <p:cNvPr id="10" name="Picture 9" descr="A blue and orange text with a black background&#10;&#10;Description automatically generated">
            <a:extLst>
              <a:ext uri="{FF2B5EF4-FFF2-40B4-BE49-F238E27FC236}">
                <a16:creationId xmlns:a16="http://schemas.microsoft.com/office/drawing/2014/main" id="{78C150A4-39FC-F8E6-0555-4BF43832B3D7}"/>
              </a:ext>
            </a:extLst>
          </p:cNvPr>
          <p:cNvPicPr>
            <a:picLocks noChangeAspect="1"/>
          </p:cNvPicPr>
          <p:nvPr userDrawn="1"/>
        </p:nvPicPr>
        <p:blipFill rotWithShape="1">
          <a:blip r:embed="rId2"/>
          <a:srcRect l="9419" r="6967"/>
          <a:stretch/>
        </p:blipFill>
        <p:spPr>
          <a:xfrm>
            <a:off x="1263012" y="5655110"/>
            <a:ext cx="1883121" cy="1283739"/>
          </a:xfrm>
          <a:prstGeom prst="rect">
            <a:avLst/>
          </a:prstGeom>
        </p:spPr>
      </p:pic>
      <p:pic>
        <p:nvPicPr>
          <p:cNvPr id="11" name="Picture 10" descr="A colorful shapes on a black background&#10;&#10;Description automatically generated">
            <a:extLst>
              <a:ext uri="{FF2B5EF4-FFF2-40B4-BE49-F238E27FC236}">
                <a16:creationId xmlns:a16="http://schemas.microsoft.com/office/drawing/2014/main" id="{E6977EEC-5E73-B923-E536-082E55FB048D}"/>
              </a:ext>
            </a:extLst>
          </p:cNvPr>
          <p:cNvPicPr>
            <a:picLocks noChangeAspect="1"/>
          </p:cNvPicPr>
          <p:nvPr userDrawn="1"/>
        </p:nvPicPr>
        <p:blipFill>
          <a:blip r:embed="rId3"/>
          <a:stretch>
            <a:fillRect/>
          </a:stretch>
        </p:blipFill>
        <p:spPr>
          <a:xfrm rot="16200000">
            <a:off x="7723420" y="2274425"/>
            <a:ext cx="5595712" cy="4657969"/>
          </a:xfrm>
          <a:prstGeom prst="rect">
            <a:avLst/>
          </a:prstGeom>
        </p:spPr>
      </p:pic>
      <p:pic>
        <p:nvPicPr>
          <p:cNvPr id="6" name="Picture 5" descr="A blue and white sign with white text&#10;&#10;Description automatically generated">
            <a:extLst>
              <a:ext uri="{FF2B5EF4-FFF2-40B4-BE49-F238E27FC236}">
                <a16:creationId xmlns:a16="http://schemas.microsoft.com/office/drawing/2014/main" id="{8476A53C-59A3-BBA0-C89C-7AC6DCFA50B5}"/>
              </a:ext>
            </a:extLst>
          </p:cNvPr>
          <p:cNvPicPr>
            <a:picLocks noChangeAspect="1"/>
          </p:cNvPicPr>
          <p:nvPr userDrawn="1"/>
        </p:nvPicPr>
        <p:blipFill>
          <a:blip r:embed="rId4"/>
          <a:stretch>
            <a:fillRect/>
          </a:stretch>
        </p:blipFill>
        <p:spPr>
          <a:xfrm>
            <a:off x="3309173" y="5870753"/>
            <a:ext cx="1696784" cy="606247"/>
          </a:xfrm>
          <a:prstGeom prst="rect">
            <a:avLst/>
          </a:prstGeom>
        </p:spPr>
      </p:pic>
      <p:pic>
        <p:nvPicPr>
          <p:cNvPr id="7" name="Picture 6" descr="A logo with orange dots&#10;&#10;Description automatically generated">
            <a:extLst>
              <a:ext uri="{FF2B5EF4-FFF2-40B4-BE49-F238E27FC236}">
                <a16:creationId xmlns:a16="http://schemas.microsoft.com/office/drawing/2014/main" id="{0D44C787-A28C-DC0A-EFD0-87DF06152597}"/>
              </a:ext>
            </a:extLst>
          </p:cNvPr>
          <p:cNvPicPr>
            <a:picLocks noChangeAspect="1"/>
          </p:cNvPicPr>
          <p:nvPr userDrawn="1"/>
        </p:nvPicPr>
        <p:blipFill rotWithShape="1">
          <a:blip r:embed="rId5"/>
          <a:srcRect l="27474" r="27207"/>
          <a:stretch/>
        </p:blipFill>
        <p:spPr>
          <a:xfrm>
            <a:off x="5271400" y="5510699"/>
            <a:ext cx="1222421" cy="1155203"/>
          </a:xfrm>
          <a:prstGeom prst="rect">
            <a:avLst/>
          </a:prstGeom>
        </p:spPr>
      </p:pic>
    </p:spTree>
    <p:extLst>
      <p:ext uri="{BB962C8B-B14F-4D97-AF65-F5344CB8AC3E}">
        <p14:creationId xmlns:p14="http://schemas.microsoft.com/office/powerpoint/2010/main" val="25447069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1_End Slide">
    <p:bg>
      <p:bgPr>
        <a:solidFill>
          <a:srgbClr val="14216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C214CB0-B17C-6C7C-59D6-112D9C45F473}"/>
              </a:ext>
            </a:extLst>
          </p:cNvPr>
          <p:cNvSpPr/>
          <p:nvPr userDrawn="1"/>
        </p:nvSpPr>
        <p:spPr>
          <a:xfrm>
            <a:off x="0" y="5250730"/>
            <a:ext cx="12367967" cy="18382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rgbClr val="FF49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4" y="2102177"/>
            <a:ext cx="6220278" cy="1407786"/>
          </a:xfrm>
        </p:spPr>
        <p:txBody>
          <a:bodyPr anchor="b">
            <a:noAutofit/>
          </a:bodyPr>
          <a:lstStyle>
            <a:lvl1pPr algn="l">
              <a:defRPr sz="6000" b="1">
                <a:solidFill>
                  <a:schemeClr val="bg1"/>
                </a:solidFill>
                <a:latin typeface="EB Garamond SemiBold" panose="00000700000000000000" pitchFamily="2" charset="0"/>
                <a:ea typeface="EB Garamond SemiBold" panose="00000700000000000000" pitchFamily="2" charset="0"/>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3" y="3685939"/>
            <a:ext cx="6220277" cy="546696"/>
          </a:xfrm>
        </p:spPr>
        <p:txBody>
          <a:bodyPr anchor="t" anchorCtr="0">
            <a:normAutofit/>
          </a:bodyPr>
          <a:lstStyle>
            <a:lvl1pPr marL="0" indent="0" algn="l">
              <a:buNone/>
              <a:defRPr sz="2800">
                <a:solidFill>
                  <a:schemeClr val="bg1"/>
                </a:solidFill>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text</a:t>
            </a:r>
          </a:p>
        </p:txBody>
      </p:sp>
      <p:pic>
        <p:nvPicPr>
          <p:cNvPr id="10" name="Picture 9" descr="A blue and orange text with a black background&#10;&#10;Description automatically generated">
            <a:extLst>
              <a:ext uri="{FF2B5EF4-FFF2-40B4-BE49-F238E27FC236}">
                <a16:creationId xmlns:a16="http://schemas.microsoft.com/office/drawing/2014/main" id="{78C150A4-39FC-F8E6-0555-4BF43832B3D7}"/>
              </a:ext>
            </a:extLst>
          </p:cNvPr>
          <p:cNvPicPr>
            <a:picLocks noChangeAspect="1"/>
          </p:cNvPicPr>
          <p:nvPr userDrawn="1"/>
        </p:nvPicPr>
        <p:blipFill rotWithShape="1">
          <a:blip r:embed="rId2"/>
          <a:srcRect l="9419" r="6967"/>
          <a:stretch/>
        </p:blipFill>
        <p:spPr>
          <a:xfrm>
            <a:off x="1263012" y="5655110"/>
            <a:ext cx="1883121" cy="1283739"/>
          </a:xfrm>
          <a:prstGeom prst="rect">
            <a:avLst/>
          </a:prstGeom>
        </p:spPr>
      </p:pic>
      <p:pic>
        <p:nvPicPr>
          <p:cNvPr id="11" name="Picture 10" descr="A colorful shapes on a black background&#10;&#10;Description automatically generated">
            <a:extLst>
              <a:ext uri="{FF2B5EF4-FFF2-40B4-BE49-F238E27FC236}">
                <a16:creationId xmlns:a16="http://schemas.microsoft.com/office/drawing/2014/main" id="{E6977EEC-5E73-B923-E536-082E55FB048D}"/>
              </a:ext>
            </a:extLst>
          </p:cNvPr>
          <p:cNvPicPr>
            <a:picLocks noChangeAspect="1"/>
          </p:cNvPicPr>
          <p:nvPr userDrawn="1"/>
        </p:nvPicPr>
        <p:blipFill>
          <a:blip r:embed="rId3"/>
          <a:stretch>
            <a:fillRect/>
          </a:stretch>
        </p:blipFill>
        <p:spPr>
          <a:xfrm rot="16200000">
            <a:off x="8505652" y="3806501"/>
            <a:ext cx="4505259" cy="3750257"/>
          </a:xfrm>
          <a:prstGeom prst="rect">
            <a:avLst/>
          </a:prstGeom>
        </p:spPr>
      </p:pic>
      <p:pic>
        <p:nvPicPr>
          <p:cNvPr id="6" name="Picture 5" descr="A blue and white sign with white text&#10;&#10;Description automatically generated">
            <a:extLst>
              <a:ext uri="{FF2B5EF4-FFF2-40B4-BE49-F238E27FC236}">
                <a16:creationId xmlns:a16="http://schemas.microsoft.com/office/drawing/2014/main" id="{8476A53C-59A3-BBA0-C89C-7AC6DCFA50B5}"/>
              </a:ext>
            </a:extLst>
          </p:cNvPr>
          <p:cNvPicPr>
            <a:picLocks noChangeAspect="1"/>
          </p:cNvPicPr>
          <p:nvPr userDrawn="1"/>
        </p:nvPicPr>
        <p:blipFill>
          <a:blip r:embed="rId4"/>
          <a:stretch>
            <a:fillRect/>
          </a:stretch>
        </p:blipFill>
        <p:spPr>
          <a:xfrm>
            <a:off x="3309173" y="5870753"/>
            <a:ext cx="1696784" cy="606247"/>
          </a:xfrm>
          <a:prstGeom prst="rect">
            <a:avLst/>
          </a:prstGeom>
        </p:spPr>
      </p:pic>
      <p:pic>
        <p:nvPicPr>
          <p:cNvPr id="7" name="Picture 6" descr="A logo with orange dots&#10;&#10;Description automatically generated">
            <a:extLst>
              <a:ext uri="{FF2B5EF4-FFF2-40B4-BE49-F238E27FC236}">
                <a16:creationId xmlns:a16="http://schemas.microsoft.com/office/drawing/2014/main" id="{0D44C787-A28C-DC0A-EFD0-87DF06152597}"/>
              </a:ext>
            </a:extLst>
          </p:cNvPr>
          <p:cNvPicPr>
            <a:picLocks noChangeAspect="1"/>
          </p:cNvPicPr>
          <p:nvPr userDrawn="1"/>
        </p:nvPicPr>
        <p:blipFill rotWithShape="1">
          <a:blip r:embed="rId5"/>
          <a:srcRect l="27474" r="27207"/>
          <a:stretch/>
        </p:blipFill>
        <p:spPr>
          <a:xfrm>
            <a:off x="5271400" y="5510699"/>
            <a:ext cx="1222421" cy="1155203"/>
          </a:xfrm>
          <a:prstGeom prst="rect">
            <a:avLst/>
          </a:prstGeom>
        </p:spPr>
      </p:pic>
    </p:spTree>
    <p:extLst>
      <p:ext uri="{BB962C8B-B14F-4D97-AF65-F5344CB8AC3E}">
        <p14:creationId xmlns:p14="http://schemas.microsoft.com/office/powerpoint/2010/main" val="4129753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s shape1">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41DFDB9-2348-B7DB-8F74-5097052293AC}"/>
              </a:ext>
            </a:extLst>
          </p:cNvPr>
          <p:cNvSpPr>
            <a:spLocks noGrp="1"/>
          </p:cNvSpPr>
          <p:nvPr>
            <p:ph type="pic" sz="quarter" idx="11"/>
          </p:nvPr>
        </p:nvSpPr>
        <p:spPr>
          <a:xfrm>
            <a:off x="1121955" y="1915614"/>
            <a:ext cx="2672656" cy="2672656"/>
          </a:xfrm>
          <a:custGeom>
            <a:avLst/>
            <a:gdLst>
              <a:gd name="connsiteX0" fmla="*/ 1336329 w 2672656"/>
              <a:gd name="connsiteY0" fmla="*/ 0 h 2672656"/>
              <a:gd name="connsiteX1" fmla="*/ 2672656 w 2672656"/>
              <a:gd name="connsiteY1" fmla="*/ 0 h 2672656"/>
              <a:gd name="connsiteX2" fmla="*/ 2672656 w 2672656"/>
              <a:gd name="connsiteY2" fmla="*/ 1336328 h 2672656"/>
              <a:gd name="connsiteX3" fmla="*/ 1336328 w 2672656"/>
              <a:gd name="connsiteY3" fmla="*/ 2672656 h 2672656"/>
              <a:gd name="connsiteX4" fmla="*/ 0 w 2672656"/>
              <a:gd name="connsiteY4" fmla="*/ 1336328 h 2672656"/>
              <a:gd name="connsiteX5" fmla="*/ 1 w 2672656"/>
              <a:gd name="connsiteY5" fmla="*/ 1336328 h 2672656"/>
              <a:gd name="connsiteX6" fmla="*/ 1336329 w 2672656"/>
              <a:gd name="connsiteY6" fmla="*/ 0 h 267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656" h="2672656">
                <a:moveTo>
                  <a:pt x="1336329" y="0"/>
                </a:moveTo>
                <a:lnTo>
                  <a:pt x="2672656" y="0"/>
                </a:lnTo>
                <a:lnTo>
                  <a:pt x="2672656" y="1336328"/>
                </a:lnTo>
                <a:cubicBezTo>
                  <a:pt x="2672656" y="2074362"/>
                  <a:pt x="2074362" y="2672656"/>
                  <a:pt x="1336328" y="2672656"/>
                </a:cubicBezTo>
                <a:cubicBezTo>
                  <a:pt x="598294" y="2672656"/>
                  <a:pt x="0" y="2074362"/>
                  <a:pt x="0" y="1336328"/>
                </a:cubicBezTo>
                <a:lnTo>
                  <a:pt x="1" y="1336328"/>
                </a:lnTo>
                <a:cubicBezTo>
                  <a:pt x="1" y="598294"/>
                  <a:pt x="598295" y="0"/>
                  <a:pt x="1336329" y="0"/>
                </a:cubicBezTo>
                <a:close/>
              </a:path>
            </a:pathLst>
          </a:custGeom>
        </p:spPr>
        <p:txBody>
          <a:bodyPr wrap="square">
            <a:noAutofit/>
          </a:bodyPr>
          <a:lstStyle/>
          <a:p>
            <a:endParaRPr lang="en-IE" dirty="0"/>
          </a:p>
        </p:txBody>
      </p:sp>
    </p:spTree>
    <p:extLst>
      <p:ext uri="{BB962C8B-B14F-4D97-AF65-F5344CB8AC3E}">
        <p14:creationId xmlns:p14="http://schemas.microsoft.com/office/powerpoint/2010/main" val="11228394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otos-shape2">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459F0194-2225-030C-8AF5-13ED7D2AEC6A}"/>
              </a:ext>
            </a:extLst>
          </p:cNvPr>
          <p:cNvSpPr>
            <a:spLocks noGrp="1"/>
          </p:cNvSpPr>
          <p:nvPr>
            <p:ph type="pic" sz="quarter" idx="10"/>
          </p:nvPr>
        </p:nvSpPr>
        <p:spPr>
          <a:xfrm>
            <a:off x="4699000" y="1903644"/>
            <a:ext cx="2625254" cy="2625506"/>
          </a:xfrm>
          <a:custGeom>
            <a:avLst/>
            <a:gdLst>
              <a:gd name="connsiteX0" fmla="*/ 1312501 w 2625254"/>
              <a:gd name="connsiteY0" fmla="*/ 0 h 2625506"/>
              <a:gd name="connsiteX1" fmla="*/ 2625254 w 2625254"/>
              <a:gd name="connsiteY1" fmla="*/ 1312753 h 2625506"/>
              <a:gd name="connsiteX2" fmla="*/ 1312501 w 2625254"/>
              <a:gd name="connsiteY2" fmla="*/ 2625506 h 2625506"/>
              <a:gd name="connsiteX3" fmla="*/ 6526 w 2625254"/>
              <a:gd name="connsiteY3" fmla="*/ 1446974 h 2625506"/>
              <a:gd name="connsiteX4" fmla="*/ 0 w 2625254"/>
              <a:gd name="connsiteY4" fmla="*/ 1317744 h 2625506"/>
              <a:gd name="connsiteX5" fmla="*/ 0 w 2625254"/>
              <a:gd name="connsiteY5" fmla="*/ 1307763 h 2625506"/>
              <a:gd name="connsiteX6" fmla="*/ 6526 w 2625254"/>
              <a:gd name="connsiteY6" fmla="*/ 1178532 h 2625506"/>
              <a:gd name="connsiteX7" fmla="*/ 1312501 w 2625254"/>
              <a:gd name="connsiteY7" fmla="*/ 0 h 2625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254" h="2625506">
                <a:moveTo>
                  <a:pt x="1312501" y="0"/>
                </a:moveTo>
                <a:cubicBezTo>
                  <a:pt x="2037514" y="0"/>
                  <a:pt x="2625254" y="587740"/>
                  <a:pt x="2625254" y="1312753"/>
                </a:cubicBezTo>
                <a:cubicBezTo>
                  <a:pt x="2625254" y="2037766"/>
                  <a:pt x="2037514" y="2625506"/>
                  <a:pt x="1312501" y="2625506"/>
                </a:cubicBezTo>
                <a:cubicBezTo>
                  <a:pt x="632802" y="2625506"/>
                  <a:pt x="73752" y="2108938"/>
                  <a:pt x="6526" y="1446974"/>
                </a:cubicBezTo>
                <a:lnTo>
                  <a:pt x="0" y="1317744"/>
                </a:lnTo>
                <a:lnTo>
                  <a:pt x="0" y="1307763"/>
                </a:lnTo>
                <a:lnTo>
                  <a:pt x="6526" y="1178532"/>
                </a:lnTo>
                <a:cubicBezTo>
                  <a:pt x="73752" y="516569"/>
                  <a:pt x="632802" y="0"/>
                  <a:pt x="1312501" y="0"/>
                </a:cubicBezTo>
                <a:close/>
              </a:path>
            </a:pathLst>
          </a:custGeom>
        </p:spPr>
        <p:txBody>
          <a:bodyPr wrap="square">
            <a:noAutofit/>
          </a:bodyPr>
          <a:lstStyle/>
          <a:p>
            <a:endParaRPr lang="en-IE" dirty="0"/>
          </a:p>
        </p:txBody>
      </p:sp>
    </p:spTree>
    <p:extLst>
      <p:ext uri="{BB962C8B-B14F-4D97-AF65-F5344CB8AC3E}">
        <p14:creationId xmlns:p14="http://schemas.microsoft.com/office/powerpoint/2010/main" val="5062752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Photos">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842DE6BC-4619-D14B-55AD-EA9EB0CD1613}"/>
              </a:ext>
            </a:extLst>
          </p:cNvPr>
          <p:cNvSpPr>
            <a:spLocks noGrp="1"/>
          </p:cNvSpPr>
          <p:nvPr>
            <p:ph type="pic" sz="quarter" idx="12"/>
          </p:nvPr>
        </p:nvSpPr>
        <p:spPr>
          <a:xfrm>
            <a:off x="8267167" y="1789876"/>
            <a:ext cx="2626039" cy="2853045"/>
          </a:xfrm>
          <a:custGeom>
            <a:avLst/>
            <a:gdLst>
              <a:gd name="connsiteX0" fmla="*/ 2051814 w 2626039"/>
              <a:gd name="connsiteY0" fmla="*/ 1390 h 2853045"/>
              <a:gd name="connsiteX1" fmla="*/ 2626039 w 2626039"/>
              <a:gd name="connsiteY1" fmla="*/ 1540292 h 2853045"/>
              <a:gd name="connsiteX2" fmla="*/ 1313286 w 2626039"/>
              <a:gd name="connsiteY2" fmla="*/ 2853045 h 2853045"/>
              <a:gd name="connsiteX3" fmla="*/ 533 w 2626039"/>
              <a:gd name="connsiteY3" fmla="*/ 1540292 h 2853045"/>
              <a:gd name="connsiteX4" fmla="*/ 1440034 w 2626039"/>
              <a:gd name="connsiteY4" fmla="*/ 662105 h 2853045"/>
              <a:gd name="connsiteX5" fmla="*/ 2051814 w 2626039"/>
              <a:gd name="connsiteY5" fmla="*/ 1390 h 2853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6039" h="2853045">
                <a:moveTo>
                  <a:pt x="2051814" y="1390"/>
                </a:moveTo>
                <a:cubicBezTo>
                  <a:pt x="2467399" y="-43691"/>
                  <a:pt x="2626039" y="1019189"/>
                  <a:pt x="2626039" y="1540292"/>
                </a:cubicBezTo>
                <a:cubicBezTo>
                  <a:pt x="2626039" y="2265305"/>
                  <a:pt x="2038299" y="2853045"/>
                  <a:pt x="1313286" y="2853045"/>
                </a:cubicBezTo>
                <a:cubicBezTo>
                  <a:pt x="588273" y="2853045"/>
                  <a:pt x="-20592" y="1905449"/>
                  <a:pt x="533" y="1540292"/>
                </a:cubicBezTo>
                <a:cubicBezTo>
                  <a:pt x="21658" y="1175135"/>
                  <a:pt x="561112" y="2282676"/>
                  <a:pt x="1440034" y="662105"/>
                </a:cubicBezTo>
                <a:cubicBezTo>
                  <a:pt x="1687231" y="206320"/>
                  <a:pt x="1889194" y="19030"/>
                  <a:pt x="2051814" y="1390"/>
                </a:cubicBezTo>
                <a:close/>
              </a:path>
            </a:pathLst>
          </a:custGeom>
        </p:spPr>
        <p:txBody>
          <a:bodyPr wrap="square">
            <a:noAutofit/>
          </a:bodyPr>
          <a:lstStyle/>
          <a:p>
            <a:endParaRPr lang="en-IE"/>
          </a:p>
        </p:txBody>
      </p:sp>
    </p:spTree>
    <p:extLst>
      <p:ext uri="{BB962C8B-B14F-4D97-AF65-F5344CB8AC3E}">
        <p14:creationId xmlns:p14="http://schemas.microsoft.com/office/powerpoint/2010/main" val="2164878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tx2"/>
                </a:solidFill>
                <a:latin typeface="Poppins" panose="00000500000000000000" pitchFamily="2" charset="0"/>
                <a:cs typeface="Poppins" panose="00000500000000000000" pitchFamily="2" charset="0"/>
              </a:defRPr>
            </a:lvl1pPr>
          </a:lstStyle>
          <a:p>
            <a:r>
              <a:rPr lang="en-US" dirty="0"/>
              <a:t>18/09/20XX</a:t>
            </a:r>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tx2"/>
                </a:solidFill>
                <a:latin typeface="Poppins" panose="00000500000000000000" pitchFamily="2" charset="0"/>
                <a:cs typeface="Poppins" panose="00000500000000000000" pitchFamily="2" charset="0"/>
              </a:defRPr>
            </a:lvl1pPr>
          </a:lstStyle>
          <a:p>
            <a:r>
              <a:rPr lang="en-US" dirty="0"/>
              <a:t>PRESENTATION TITLE</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Poppins" panose="00000500000000000000" pitchFamily="2" charset="0"/>
                <a:cs typeface="Poppins" panose="00000500000000000000" pitchFamily="2"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78" r:id="rId2"/>
    <p:sldLayoutId id="2147483680" r:id="rId3"/>
    <p:sldLayoutId id="2147483679" r:id="rId4"/>
    <p:sldLayoutId id="2147483650" r:id="rId5"/>
    <p:sldLayoutId id="2147483651" r:id="rId6"/>
    <p:sldLayoutId id="2147483659" r:id="rId7"/>
    <p:sldLayoutId id="2147483681" r:id="rId8"/>
    <p:sldLayoutId id="2147483671" r:id="rId9"/>
    <p:sldLayoutId id="2147483682" r:id="rId10"/>
    <p:sldLayoutId id="2147483683" r:id="rId11"/>
    <p:sldLayoutId id="2147483660" r:id="rId12"/>
    <p:sldLayoutId id="2147483661" r:id="rId13"/>
    <p:sldLayoutId id="2147483674" r:id="rId14"/>
    <p:sldLayoutId id="2147483654" r:id="rId15"/>
    <p:sldLayoutId id="2147483658" r:id="rId16"/>
    <p:sldLayoutId id="2147483672" r:id="rId17"/>
    <p:sldLayoutId id="2147483675" r:id="rId18"/>
    <p:sldLayoutId id="2147483662" r:id="rId19"/>
    <p:sldLayoutId id="2147483667" r:id="rId20"/>
    <p:sldLayoutId id="2147483663" r:id="rId21"/>
    <p:sldLayoutId id="2147483677" r:id="rId22"/>
    <p:sldLayoutId id="2147483664" r:id="rId23"/>
    <p:sldLayoutId id="2147483665" r:id="rId24"/>
    <p:sldLayoutId id="2147483676" r:id="rId25"/>
    <p:sldLayoutId id="2147483666" r:id="rId26"/>
    <p:sldLayoutId id="2147483684" r:id="rId27"/>
    <p:sldLayoutId id="2147483668" r:id="rId28"/>
    <p:sldLayoutId id="2147483669" r:id="rId29"/>
    <p:sldLayoutId id="2147483670" r:id="rId30"/>
  </p:sldLayoutIdLst>
  <p:hf hdr="0"/>
  <p:txStyles>
    <p:titleStyle>
      <a:lvl1pPr algn="l" defTabSz="914400" rtl="0" eaLnBrk="1" latinLnBrk="0" hangingPunct="1">
        <a:lnSpc>
          <a:spcPct val="90000"/>
        </a:lnSpc>
        <a:spcBef>
          <a:spcPct val="0"/>
        </a:spcBef>
        <a:buNone/>
        <a:defRPr sz="4400" kern="1200">
          <a:solidFill>
            <a:srgbClr val="142160"/>
          </a:solidFill>
          <a:latin typeface="EB Garamond SemiBold" panose="00000700000000000000" pitchFamily="2" charset="0"/>
          <a:ea typeface="EB Garamond SemiBold" panose="000007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25000"/>
            </a:schemeClr>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25000"/>
            </a:schemeClr>
          </a:solidFill>
          <a:latin typeface="Poppins" panose="00000500000000000000" pitchFamily="2" charset="0"/>
          <a:ea typeface="+mn-ea"/>
          <a:cs typeface="Poppins" panose="000005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Poppins" panose="00000500000000000000" pitchFamily="2" charset="0"/>
          <a:ea typeface="+mn-ea"/>
          <a:cs typeface="Poppins" panose="000005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Poppins" panose="00000500000000000000" pitchFamily="2" charset="0"/>
          <a:ea typeface="+mn-ea"/>
          <a:cs typeface="Poppins" panose="000005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Poppins" panose="00000500000000000000" pitchFamily="2" charset="0"/>
          <a:ea typeface="+mn-ea"/>
          <a:cs typeface="Poppins" panose="000005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17.png"/><Relationship Id="rId1" Type="http://schemas.openxmlformats.org/officeDocument/2006/relationships/slideLayout" Target="../slideLayouts/slideLayout1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28.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66865F-B135-A30D-BCEF-E126422F2DCD}"/>
              </a:ext>
            </a:extLst>
          </p:cNvPr>
          <p:cNvSpPr>
            <a:spLocks noGrp="1"/>
          </p:cNvSpPr>
          <p:nvPr>
            <p:ph type="ctrTitle"/>
          </p:nvPr>
        </p:nvSpPr>
        <p:spPr>
          <a:xfrm>
            <a:off x="1072055" y="1650125"/>
            <a:ext cx="11119945" cy="4804464"/>
          </a:xfrm>
        </p:spPr>
        <p:txBody>
          <a:bodyPr/>
          <a:lstStyle/>
          <a:p>
            <a:br>
              <a:rPr lang="en-US" sz="3600" dirty="0">
                <a:latin typeface="Garamond" panose="02020404030301010803" pitchFamily="18" charset="0"/>
              </a:rPr>
            </a:br>
            <a:br>
              <a:rPr lang="en-IE" sz="3200" i="1" dirty="0"/>
            </a:br>
            <a:br>
              <a:rPr lang="en-IE" sz="3200" i="1" dirty="0"/>
            </a:br>
            <a:br>
              <a:rPr lang="en-IE" sz="3200" i="1" dirty="0"/>
            </a:br>
            <a:br>
              <a:rPr lang="en-IE" sz="3200" i="1" dirty="0"/>
            </a:br>
            <a:r>
              <a:rPr lang="en-IE" sz="3200" i="1" dirty="0"/>
              <a:t>					</a:t>
            </a:r>
            <a:endParaRPr lang="en-IE" sz="3200" b="0" dirty="0"/>
          </a:p>
        </p:txBody>
      </p:sp>
      <p:sp>
        <p:nvSpPr>
          <p:cNvPr id="3" name="TextBox 2">
            <a:extLst>
              <a:ext uri="{FF2B5EF4-FFF2-40B4-BE49-F238E27FC236}">
                <a16:creationId xmlns:a16="http://schemas.microsoft.com/office/drawing/2014/main" id="{5C1E8833-B6F4-A7E9-EC24-22C919619920}"/>
              </a:ext>
            </a:extLst>
          </p:cNvPr>
          <p:cNvSpPr txBox="1"/>
          <p:nvPr/>
        </p:nvSpPr>
        <p:spPr>
          <a:xfrm>
            <a:off x="903889" y="1954924"/>
            <a:ext cx="11288111" cy="4955203"/>
          </a:xfrm>
          <a:prstGeom prst="rect">
            <a:avLst/>
          </a:prstGeom>
          <a:noFill/>
        </p:spPr>
        <p:txBody>
          <a:bodyPr wrap="square">
            <a:spAutoFit/>
          </a:bodyPr>
          <a:lstStyle/>
          <a:p>
            <a:endParaRPr lang="en-IE" sz="4000" b="1" dirty="0">
              <a:solidFill>
                <a:schemeClr val="bg1"/>
              </a:solidFill>
              <a:latin typeface="Garamond" panose="02020404030301010803" pitchFamily="18" charset="0"/>
            </a:endParaRPr>
          </a:p>
          <a:p>
            <a:r>
              <a:rPr lang="en-IE" sz="4000" b="1" dirty="0">
                <a:solidFill>
                  <a:schemeClr val="bg1"/>
                </a:solidFill>
                <a:latin typeface="Garamond" panose="02020404030301010803" pitchFamily="18" charset="0"/>
              </a:rPr>
              <a:t>Beauty Standards as Cultural Capital</a:t>
            </a:r>
            <a:br>
              <a:rPr lang="en-IE" sz="3600" b="0" dirty="0">
                <a:solidFill>
                  <a:schemeClr val="bg1"/>
                </a:solidFill>
                <a:latin typeface="Garamond" panose="02020404030301010803" pitchFamily="18" charset="0"/>
              </a:rPr>
            </a:br>
            <a:r>
              <a:rPr lang="en-IE" sz="3600" b="0" dirty="0">
                <a:solidFill>
                  <a:schemeClr val="bg1"/>
                </a:solidFill>
                <a:latin typeface="Garamond" panose="02020404030301010803" pitchFamily="18" charset="0"/>
              </a:rPr>
              <a:t> </a:t>
            </a:r>
            <a:br>
              <a:rPr lang="en-IE" sz="3600" b="0" dirty="0">
                <a:solidFill>
                  <a:schemeClr val="bg1"/>
                </a:solidFill>
                <a:latin typeface="Garamond" panose="02020404030301010803" pitchFamily="18" charset="0"/>
              </a:rPr>
            </a:br>
            <a:r>
              <a:rPr lang="en-US" sz="3200" b="0" dirty="0">
                <a:solidFill>
                  <a:schemeClr val="bg1"/>
                </a:solidFill>
                <a:latin typeface="Garamond" panose="02020404030301010803" pitchFamily="18" charset="0"/>
                <a:ea typeface="EB Garamond Medium" panose="00000600000000000000" pitchFamily="2" charset="0"/>
              </a:rPr>
              <a:t>How beauty standards mark social divides in five global cities: </a:t>
            </a:r>
          </a:p>
          <a:p>
            <a:r>
              <a:rPr lang="en-US" sz="3200" dirty="0">
                <a:solidFill>
                  <a:schemeClr val="bg1"/>
                </a:solidFill>
                <a:latin typeface="Garamond" panose="02020404030301010803" pitchFamily="18" charset="0"/>
                <a:ea typeface="EB Garamond Medium" panose="00000600000000000000" pitchFamily="2" charset="0"/>
              </a:rPr>
              <a:t>Accra, Brussels, Buenos Aires, Hong Kong and Tehran</a:t>
            </a:r>
          </a:p>
          <a:p>
            <a:r>
              <a:rPr lang="en-GB" sz="2800" dirty="0">
                <a:solidFill>
                  <a:schemeClr val="bg1"/>
                </a:solidFill>
                <a:latin typeface="Garamond" panose="02020404030301010803" pitchFamily="18" charset="0"/>
              </a:rPr>
              <a:t>				</a:t>
            </a:r>
          </a:p>
          <a:p>
            <a:r>
              <a:rPr lang="en-GB" sz="2800" dirty="0">
                <a:solidFill>
                  <a:schemeClr val="bg1"/>
                </a:solidFill>
                <a:latin typeface="Garamond" panose="02020404030301010803" pitchFamily="18" charset="0"/>
              </a:rPr>
              <a:t>				</a:t>
            </a:r>
          </a:p>
          <a:p>
            <a:r>
              <a:rPr lang="en-GB" sz="2800" dirty="0">
                <a:solidFill>
                  <a:schemeClr val="bg1"/>
                </a:solidFill>
                <a:latin typeface="Garamond" panose="02020404030301010803" pitchFamily="18" charset="0"/>
              </a:rPr>
              <a:t>				</a:t>
            </a:r>
            <a:r>
              <a:rPr lang="en-GB" sz="2400" dirty="0">
                <a:solidFill>
                  <a:schemeClr val="bg1"/>
                </a:solidFill>
                <a:latin typeface="Garamond" panose="02020404030301010803" pitchFamily="18" charset="0"/>
              </a:rPr>
              <a:t>Giselinde Kuipers, Emmanuel Narh, Sanne Pieters,   						Narges </a:t>
            </a:r>
            <a:r>
              <a:rPr lang="en-GB" sz="2400" dirty="0" err="1">
                <a:solidFill>
                  <a:schemeClr val="bg1"/>
                </a:solidFill>
                <a:latin typeface="Garamond" panose="02020404030301010803" pitchFamily="18" charset="0"/>
              </a:rPr>
              <a:t>Pirhayati</a:t>
            </a:r>
            <a:r>
              <a:rPr lang="en-GB" sz="2400" dirty="0">
                <a:solidFill>
                  <a:schemeClr val="bg1"/>
                </a:solidFill>
                <a:latin typeface="Garamond" panose="02020404030301010803" pitchFamily="18" charset="0"/>
              </a:rPr>
              <a:t>, Carolina Rabasa Rucki, </a:t>
            </a:r>
            <a:r>
              <a:rPr lang="en-GB" sz="2400" dirty="0" err="1">
                <a:solidFill>
                  <a:schemeClr val="bg1"/>
                </a:solidFill>
                <a:latin typeface="Garamond" panose="02020404030301010803" pitchFamily="18" charset="0"/>
              </a:rPr>
              <a:t>Wanying</a:t>
            </a:r>
            <a:r>
              <a:rPr lang="en-GB" sz="2400" dirty="0">
                <a:solidFill>
                  <a:schemeClr val="bg1"/>
                </a:solidFill>
                <a:latin typeface="Garamond" panose="02020404030301010803" pitchFamily="18" charset="0"/>
              </a:rPr>
              <a:t> Zhou</a:t>
            </a:r>
            <a:endParaRPr lang="en-BE" sz="2400">
              <a:solidFill>
                <a:schemeClr val="bg1"/>
              </a:solidFill>
              <a:latin typeface="Garamond" panose="02020404030301010803" pitchFamily="18" charset="0"/>
            </a:endParaRPr>
          </a:p>
          <a:p>
            <a:endParaRPr sz="2800" dirty="0">
              <a:solidFill>
                <a:schemeClr val="bg1"/>
              </a:solidFill>
              <a:latin typeface="Garamond" panose="02020404030301010803" pitchFamily="18" charset="0"/>
            </a:endParaRPr>
          </a:p>
        </p:txBody>
      </p:sp>
    </p:spTree>
    <p:extLst>
      <p:ext uri="{BB962C8B-B14F-4D97-AF65-F5344CB8AC3E}">
        <p14:creationId xmlns:p14="http://schemas.microsoft.com/office/powerpoint/2010/main" val="4283569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679CE-496F-8E06-F77B-A5787FABB640}"/>
              </a:ext>
            </a:extLst>
          </p:cNvPr>
          <p:cNvSpPr>
            <a:spLocks noGrp="1"/>
          </p:cNvSpPr>
          <p:nvPr>
            <p:ph type="title"/>
          </p:nvPr>
        </p:nvSpPr>
        <p:spPr/>
        <p:txBody>
          <a:bodyPr/>
          <a:lstStyle/>
          <a:p>
            <a:r>
              <a:rPr lang="nl-NL" sz="4000" dirty="0">
                <a:solidFill>
                  <a:srgbClr val="1C29A2"/>
                </a:solidFill>
              </a:rPr>
              <a:t>Understanding Beauty </a:t>
            </a:r>
            <a:r>
              <a:rPr lang="nl-NL" sz="4000" dirty="0" err="1">
                <a:solidFill>
                  <a:srgbClr val="1C29A2"/>
                </a:solidFill>
              </a:rPr>
              <a:t>and</a:t>
            </a:r>
            <a:r>
              <a:rPr lang="nl-NL" sz="4000" dirty="0">
                <a:solidFill>
                  <a:srgbClr val="1C29A2"/>
                </a:solidFill>
              </a:rPr>
              <a:t> </a:t>
            </a:r>
            <a:r>
              <a:rPr lang="nl-NL" sz="4000" dirty="0" err="1">
                <a:solidFill>
                  <a:srgbClr val="1C29A2"/>
                </a:solidFill>
              </a:rPr>
              <a:t>Inequality</a:t>
            </a:r>
            <a:endParaRPr sz="4000" dirty="0">
              <a:solidFill>
                <a:srgbClr val="1C29A2"/>
              </a:solidFill>
            </a:endParaRPr>
          </a:p>
        </p:txBody>
      </p:sp>
      <p:sp>
        <p:nvSpPr>
          <p:cNvPr id="3" name="Content Placeholder 2">
            <a:extLst>
              <a:ext uri="{FF2B5EF4-FFF2-40B4-BE49-F238E27FC236}">
                <a16:creationId xmlns:a16="http://schemas.microsoft.com/office/drawing/2014/main" id="{8A767E3C-CE28-E031-43AE-94B2E6DB03A7}"/>
              </a:ext>
            </a:extLst>
          </p:cNvPr>
          <p:cNvSpPr>
            <a:spLocks noGrp="1"/>
          </p:cNvSpPr>
          <p:nvPr>
            <p:ph idx="1"/>
          </p:nvPr>
        </p:nvSpPr>
        <p:spPr>
          <a:xfrm>
            <a:off x="1167492" y="2087561"/>
            <a:ext cx="10155698" cy="3366815"/>
          </a:xfrm>
        </p:spPr>
        <p:txBody>
          <a:bodyPr/>
          <a:lstStyle/>
          <a:p>
            <a:r>
              <a:rPr lang="nl-NL" b="1" dirty="0" err="1">
                <a:latin typeface="Garamond" panose="02020404030301010803" pitchFamily="18" charset="0"/>
              </a:rPr>
              <a:t>Theoretical</a:t>
            </a:r>
            <a:r>
              <a:rPr lang="nl-NL" b="1" dirty="0">
                <a:latin typeface="Garamond" panose="02020404030301010803" pitchFamily="18" charset="0"/>
              </a:rPr>
              <a:t>: </a:t>
            </a:r>
            <a:r>
              <a:rPr lang="nl-NL" dirty="0" err="1">
                <a:latin typeface="Garamond" panose="02020404030301010803" pitchFamily="18" charset="0"/>
              </a:rPr>
              <a:t>From</a:t>
            </a:r>
            <a:r>
              <a:rPr lang="nl-NL" dirty="0">
                <a:latin typeface="Garamond" panose="02020404030301010803" pitchFamily="18" charset="0"/>
              </a:rPr>
              <a:t> beauty as </a:t>
            </a:r>
            <a:r>
              <a:rPr lang="nl-NL" dirty="0" err="1">
                <a:latin typeface="Garamond" panose="02020404030301010803" pitchFamily="18" charset="0"/>
              </a:rPr>
              <a:t>aesthetic</a:t>
            </a:r>
            <a:r>
              <a:rPr lang="nl-NL" dirty="0">
                <a:latin typeface="Garamond" panose="02020404030301010803" pitchFamily="18" charset="0"/>
              </a:rPr>
              <a:t> </a:t>
            </a:r>
            <a:r>
              <a:rPr lang="nl-NL" dirty="0" err="1">
                <a:latin typeface="Garamond" panose="02020404030301010803" pitchFamily="18" charset="0"/>
              </a:rPr>
              <a:t>capital</a:t>
            </a:r>
            <a:r>
              <a:rPr lang="nl-NL" dirty="0">
                <a:latin typeface="Garamond" panose="02020404030301010803" pitchFamily="18" charset="0"/>
              </a:rPr>
              <a:t> </a:t>
            </a:r>
            <a:r>
              <a:rPr lang="nl-NL" dirty="0" err="1">
                <a:latin typeface="Garamond" panose="02020404030301010803" pitchFamily="18" charset="0"/>
              </a:rPr>
              <a:t>to</a:t>
            </a:r>
            <a:r>
              <a:rPr lang="nl-NL" dirty="0">
                <a:latin typeface="Garamond" panose="02020404030301010803" pitchFamily="18" charset="0"/>
              </a:rPr>
              <a:t> beauty </a:t>
            </a:r>
            <a:r>
              <a:rPr lang="nl-NL" dirty="0" err="1">
                <a:latin typeface="Garamond" panose="02020404030301010803" pitchFamily="18" charset="0"/>
              </a:rPr>
              <a:t>standards</a:t>
            </a:r>
            <a:r>
              <a:rPr lang="nl-NL" dirty="0">
                <a:latin typeface="Garamond" panose="02020404030301010803" pitchFamily="18" charset="0"/>
              </a:rPr>
              <a:t> as </a:t>
            </a:r>
            <a:r>
              <a:rPr lang="nl-NL" dirty="0" err="1">
                <a:latin typeface="Garamond" panose="02020404030301010803" pitchFamily="18" charset="0"/>
              </a:rPr>
              <a:t>cultural</a:t>
            </a:r>
            <a:r>
              <a:rPr lang="nl-NL" dirty="0">
                <a:latin typeface="Garamond" panose="02020404030301010803" pitchFamily="18" charset="0"/>
              </a:rPr>
              <a:t> </a:t>
            </a:r>
            <a:r>
              <a:rPr lang="nl-NL" dirty="0" err="1">
                <a:latin typeface="Garamond" panose="02020404030301010803" pitchFamily="18" charset="0"/>
              </a:rPr>
              <a:t>capital</a:t>
            </a:r>
            <a:endParaRPr lang="nl-NL" dirty="0">
              <a:latin typeface="Garamond" panose="02020404030301010803" pitchFamily="18" charset="0"/>
            </a:endParaRPr>
          </a:p>
          <a:p>
            <a:endParaRPr lang="nl-NL" dirty="0">
              <a:latin typeface="Garamond" panose="02020404030301010803" pitchFamily="18" charset="0"/>
            </a:endParaRPr>
          </a:p>
          <a:p>
            <a:r>
              <a:rPr lang="nl-NL" b="1" dirty="0" err="1">
                <a:latin typeface="Garamond" panose="02020404030301010803" pitchFamily="18" charset="0"/>
              </a:rPr>
              <a:t>Methodological</a:t>
            </a:r>
            <a:r>
              <a:rPr lang="nl-NL" b="1" dirty="0">
                <a:latin typeface="Garamond" panose="02020404030301010803" pitchFamily="18" charset="0"/>
              </a:rPr>
              <a:t>: </a:t>
            </a:r>
            <a:r>
              <a:rPr lang="nl-NL" dirty="0">
                <a:latin typeface="Garamond" panose="02020404030301010803" pitchFamily="18" charset="0"/>
              </a:rPr>
              <a:t>How we </a:t>
            </a:r>
            <a:r>
              <a:rPr lang="nl-NL" dirty="0" err="1">
                <a:latin typeface="Garamond" panose="02020404030301010803" pitchFamily="18" charset="0"/>
              </a:rPr>
              <a:t>designed</a:t>
            </a:r>
            <a:r>
              <a:rPr lang="nl-NL" dirty="0">
                <a:latin typeface="Garamond" panose="02020404030301010803" pitchFamily="18" charset="0"/>
              </a:rPr>
              <a:t> a </a:t>
            </a:r>
            <a:r>
              <a:rPr lang="nl-NL" dirty="0" err="1">
                <a:latin typeface="Garamond" panose="02020404030301010803" pitchFamily="18" charset="0"/>
              </a:rPr>
              <a:t>comparative</a:t>
            </a:r>
            <a:r>
              <a:rPr lang="nl-NL" dirty="0">
                <a:latin typeface="Garamond" panose="02020404030301010803" pitchFamily="18" charset="0"/>
              </a:rPr>
              <a:t> </a:t>
            </a:r>
            <a:r>
              <a:rPr lang="nl-NL" dirty="0" err="1">
                <a:latin typeface="Garamond" panose="02020404030301010803" pitchFamily="18" charset="0"/>
              </a:rPr>
              <a:t>study</a:t>
            </a:r>
            <a:r>
              <a:rPr lang="nl-NL" dirty="0">
                <a:latin typeface="Garamond" panose="02020404030301010803" pitchFamily="18" charset="0"/>
              </a:rPr>
              <a:t> of beauty </a:t>
            </a:r>
            <a:r>
              <a:rPr lang="nl-NL" dirty="0" err="1">
                <a:latin typeface="Garamond" panose="02020404030301010803" pitchFamily="18" charset="0"/>
              </a:rPr>
              <a:t>standards</a:t>
            </a:r>
            <a:endParaRPr lang="nl-NL" dirty="0">
              <a:latin typeface="Garamond" panose="02020404030301010803" pitchFamily="18" charset="0"/>
            </a:endParaRPr>
          </a:p>
          <a:p>
            <a:endParaRPr lang="nl-NL" dirty="0">
              <a:latin typeface="Garamond" panose="02020404030301010803" pitchFamily="18" charset="0"/>
            </a:endParaRPr>
          </a:p>
          <a:p>
            <a:r>
              <a:rPr lang="nl-NL" b="1" dirty="0" err="1">
                <a:latin typeface="Garamond" panose="02020404030301010803" pitchFamily="18" charset="0"/>
              </a:rPr>
              <a:t>Empirical</a:t>
            </a:r>
            <a:r>
              <a:rPr lang="nl-NL" b="1" dirty="0">
                <a:latin typeface="Garamond" panose="02020404030301010803" pitchFamily="18" charset="0"/>
              </a:rPr>
              <a:t>: </a:t>
            </a:r>
            <a:r>
              <a:rPr lang="nl-NL" dirty="0">
                <a:latin typeface="Garamond" panose="02020404030301010803" pitchFamily="18" charset="0"/>
              </a:rPr>
              <a:t>How beauty </a:t>
            </a:r>
            <a:r>
              <a:rPr lang="nl-NL" dirty="0" err="1">
                <a:latin typeface="Garamond" panose="02020404030301010803" pitchFamily="18" charset="0"/>
              </a:rPr>
              <a:t>standards</a:t>
            </a:r>
            <a:r>
              <a:rPr lang="nl-NL" dirty="0">
                <a:latin typeface="Garamond" panose="02020404030301010803" pitchFamily="18" charset="0"/>
              </a:rPr>
              <a:t> mark </a:t>
            </a:r>
            <a:r>
              <a:rPr lang="nl-NL" dirty="0" err="1">
                <a:latin typeface="Garamond" panose="02020404030301010803" pitchFamily="18" charset="0"/>
              </a:rPr>
              <a:t>cultural</a:t>
            </a:r>
            <a:r>
              <a:rPr lang="nl-NL" dirty="0">
                <a:latin typeface="Garamond" panose="02020404030301010803" pitchFamily="18" charset="0"/>
              </a:rPr>
              <a:t> </a:t>
            </a:r>
            <a:r>
              <a:rPr lang="nl-NL" dirty="0" err="1">
                <a:latin typeface="Garamond" panose="02020404030301010803" pitchFamily="18" charset="0"/>
              </a:rPr>
              <a:t>divides</a:t>
            </a:r>
            <a:r>
              <a:rPr lang="nl-NL" dirty="0">
                <a:latin typeface="Garamond" panose="02020404030301010803" pitchFamily="18" charset="0"/>
              </a:rPr>
              <a:t> in five </a:t>
            </a:r>
            <a:r>
              <a:rPr lang="nl-NL" dirty="0" err="1">
                <a:latin typeface="Garamond" panose="02020404030301010803" pitchFamily="18" charset="0"/>
              </a:rPr>
              <a:t>global</a:t>
            </a:r>
            <a:r>
              <a:rPr lang="nl-NL" dirty="0">
                <a:latin typeface="Garamond" panose="02020404030301010803" pitchFamily="18" charset="0"/>
              </a:rPr>
              <a:t> </a:t>
            </a:r>
            <a:r>
              <a:rPr lang="nl-NL" dirty="0" err="1">
                <a:latin typeface="Garamond" panose="02020404030301010803" pitchFamily="18" charset="0"/>
              </a:rPr>
              <a:t>cities</a:t>
            </a:r>
            <a:r>
              <a:rPr lang="nl-NL" dirty="0">
                <a:latin typeface="Garamond" panose="02020404030301010803" pitchFamily="18" charset="0"/>
              </a:rPr>
              <a:t> </a:t>
            </a:r>
          </a:p>
          <a:p>
            <a:endParaRPr dirty="0"/>
          </a:p>
        </p:txBody>
      </p:sp>
    </p:spTree>
    <p:extLst>
      <p:ext uri="{BB962C8B-B14F-4D97-AF65-F5344CB8AC3E}">
        <p14:creationId xmlns:p14="http://schemas.microsoft.com/office/powerpoint/2010/main" val="2769862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idx="4294967295"/>
          </p:nvPr>
        </p:nvSpPr>
        <p:spPr>
          <a:xfrm>
            <a:off x="830316" y="315798"/>
            <a:ext cx="8950271" cy="1570037"/>
          </a:xfrm>
        </p:spPr>
        <p:txBody>
          <a:bodyPr/>
          <a:lstStyle/>
          <a:p>
            <a:r>
              <a:rPr lang="en-US" dirty="0">
                <a:solidFill>
                  <a:srgbClr val="1C29A2"/>
                </a:solidFill>
                <a:latin typeface="EB Garamond SemiBold"/>
                <a:ea typeface="EB Garamond SemiBold"/>
              </a:rPr>
              <a:t>Beyond aesthetic capital</a:t>
            </a:r>
            <a:endParaRPr lang="en-US" dirty="0">
              <a:solidFill>
                <a:srgbClr val="142160"/>
              </a:solidFill>
              <a:latin typeface="EB Garamond SemiBold"/>
              <a:ea typeface="EB Garamond SemiBold"/>
            </a:endParaRP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4294967295"/>
          </p:nvPr>
        </p:nvSpPr>
        <p:spPr>
          <a:xfrm>
            <a:off x="4288220" y="1885834"/>
            <a:ext cx="7073463" cy="4203815"/>
          </a:xfrm>
        </p:spPr>
        <p:txBody>
          <a:bodyPr vert="horz" lIns="91440" tIns="45720" rIns="91440" bIns="45720" rtlCol="0" anchor="t">
            <a:normAutofit lnSpcReduction="10000"/>
          </a:bodyPr>
          <a:lstStyle/>
          <a:p>
            <a:pPr>
              <a:lnSpc>
                <a:spcPct val="100000"/>
              </a:lnSpc>
            </a:pPr>
            <a:endParaRPr lang="en-IE" sz="1800" b="0" i="0" dirty="0">
              <a:effectLst/>
              <a:latin typeface="Garamond" panose="02020404030301010803" pitchFamily="18" charset="0"/>
            </a:endParaRPr>
          </a:p>
          <a:p>
            <a:pPr>
              <a:lnSpc>
                <a:spcPct val="100000"/>
              </a:lnSpc>
              <a:buClr>
                <a:srgbClr val="FF0000"/>
              </a:buClr>
              <a:buFont typeface="Wingdings" pitchFamily="2" charset="2"/>
              <a:buChar char="Ø"/>
            </a:pPr>
            <a:r>
              <a:rPr lang="en-IE" dirty="0">
                <a:latin typeface="Garamond" panose="02020404030301010803" pitchFamily="18" charset="0"/>
                <a:cs typeface="Poppins"/>
              </a:rPr>
              <a:t> Existing approaches to beauty and inequality (and common wisdom) typically assume or suggest consensus on beauty standards or "the beauty ideal". </a:t>
            </a:r>
          </a:p>
          <a:p>
            <a:pPr>
              <a:lnSpc>
                <a:spcPct val="100000"/>
              </a:lnSpc>
              <a:buClr>
                <a:srgbClr val="FF0000"/>
              </a:buClr>
              <a:buFont typeface="Wingdings" pitchFamily="2" charset="2"/>
              <a:buChar char="Ø"/>
            </a:pPr>
            <a:r>
              <a:rPr lang="en-IE" dirty="0">
                <a:latin typeface="Garamond" panose="02020404030301010803" pitchFamily="18" charset="0"/>
                <a:cs typeface="Poppins"/>
              </a:rPr>
              <a:t> This assumption suggests that beauty is a form of </a:t>
            </a:r>
            <a:r>
              <a:rPr lang="en-IE" b="1" dirty="0">
                <a:latin typeface="Garamond" panose="02020404030301010803" pitchFamily="18" charset="0"/>
                <a:cs typeface="Poppins"/>
              </a:rPr>
              <a:t>aesthetic capital </a:t>
            </a:r>
            <a:r>
              <a:rPr lang="en-IE" dirty="0">
                <a:latin typeface="Garamond" panose="02020404030301010803" pitchFamily="18" charset="0"/>
                <a:cs typeface="Poppins"/>
              </a:rPr>
              <a:t>(aka beauty premium, pretty privilege):</a:t>
            </a:r>
            <a:r>
              <a:rPr lang="en-IE" b="1" dirty="0">
                <a:latin typeface="Garamond" panose="02020404030301010803" pitchFamily="18" charset="0"/>
                <a:cs typeface="Poppins"/>
              </a:rPr>
              <a:t> </a:t>
            </a:r>
            <a:r>
              <a:rPr lang="en-IE" dirty="0">
                <a:latin typeface="Garamond" panose="02020404030301010803" pitchFamily="18" charset="0"/>
                <a:cs typeface="Poppins"/>
              </a:rPr>
              <a:t>a convertible resource or asset with measurable impact on life chances.</a:t>
            </a:r>
          </a:p>
          <a:p>
            <a:pPr marL="914400" lvl="2" indent="0">
              <a:lnSpc>
                <a:spcPct val="100000"/>
              </a:lnSpc>
              <a:buNone/>
            </a:pPr>
            <a:endParaRPr lang="en-IE" dirty="0">
              <a:latin typeface="Garamond" panose="02020404030301010803" pitchFamily="18" charset="0"/>
              <a:cs typeface="Poppins"/>
            </a:endParaRPr>
          </a:p>
          <a:p>
            <a:pPr>
              <a:lnSpc>
                <a:spcPct val="100000"/>
              </a:lnSpc>
            </a:pPr>
            <a:endParaRPr lang="en-IE" dirty="0">
              <a:latin typeface="Garamond" panose="02020404030301010803" pitchFamily="18" charset="0"/>
              <a:cs typeface="Poppins"/>
            </a:endParaRPr>
          </a:p>
          <a:p>
            <a:pPr>
              <a:lnSpc>
                <a:spcPct val="100000"/>
              </a:lnSpc>
            </a:pPr>
            <a:endParaRPr lang="en-IE" dirty="0">
              <a:latin typeface="Garamond" panose="02020404030301010803" pitchFamily="18" charset="0"/>
              <a:cs typeface="Poppins"/>
            </a:endParaRP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4294967295"/>
          </p:nvPr>
        </p:nvSpPr>
        <p:spPr>
          <a:xfrm>
            <a:off x="10587038" y="6356350"/>
            <a:ext cx="1604962" cy="365125"/>
          </a:xfrm>
        </p:spPr>
        <p:txBody>
          <a:bodyPr/>
          <a:lstStyle/>
          <a:p>
            <a:fld id="{294A09A9-5501-47C1-A89A-A340965A2BE2}" type="slidenum">
              <a:rPr lang="en-US" smtClean="0"/>
              <a:pPr/>
              <a:t>3</a:t>
            </a:fld>
            <a:endParaRPr lang="en-US"/>
          </a:p>
        </p:txBody>
      </p:sp>
      <p:sp>
        <p:nvSpPr>
          <p:cNvPr id="4" name="TextBox 3">
            <a:extLst>
              <a:ext uri="{FF2B5EF4-FFF2-40B4-BE49-F238E27FC236}">
                <a16:creationId xmlns:a16="http://schemas.microsoft.com/office/drawing/2014/main" id="{6EE0E4A3-F0BB-EF6F-72FE-286BF00DAFE9}"/>
              </a:ext>
            </a:extLst>
          </p:cNvPr>
          <p:cNvSpPr txBox="1"/>
          <p:nvPr/>
        </p:nvSpPr>
        <p:spPr>
          <a:xfrm>
            <a:off x="5423346" y="6032934"/>
            <a:ext cx="6635856" cy="923330"/>
          </a:xfrm>
          <a:prstGeom prst="rect">
            <a:avLst/>
          </a:prstGeom>
          <a:noFill/>
        </p:spPr>
        <p:txBody>
          <a:bodyPr wrap="none" rtlCol="0">
            <a:spAutoFit/>
          </a:bodyPr>
          <a:lstStyle/>
          <a:p>
            <a:r>
              <a:rPr lang="en-IE" dirty="0">
                <a:latin typeface="Garamond" panose="02020404030301010803" pitchFamily="18" charset="0"/>
                <a:cs typeface="Poppins"/>
              </a:rPr>
              <a:t>(e.g. Hakim, 2011; Hamermesh, 2011; Jaeger, 2011; </a:t>
            </a:r>
            <a:r>
              <a:rPr lang="en-IE" dirty="0" err="1">
                <a:latin typeface="Garamond" panose="02020404030301010803" pitchFamily="18" charset="0"/>
                <a:cs typeface="Poppins"/>
              </a:rPr>
              <a:t>Vandebroeck</a:t>
            </a:r>
            <a:r>
              <a:rPr lang="en-IE" dirty="0">
                <a:latin typeface="Garamond" panose="02020404030301010803" pitchFamily="18" charset="0"/>
                <a:cs typeface="Poppins"/>
              </a:rPr>
              <a:t>, 2016, </a:t>
            </a:r>
          </a:p>
          <a:p>
            <a:r>
              <a:rPr lang="en-IE" dirty="0">
                <a:latin typeface="Garamond" panose="02020404030301010803" pitchFamily="18" charset="0"/>
                <a:cs typeface="Poppins"/>
              </a:rPr>
              <a:t>Widdows, 2018; Gupta et al., 2016; </a:t>
            </a:r>
            <a:r>
              <a:rPr lang="en-IE" dirty="0" err="1">
                <a:latin typeface="Garamond" panose="02020404030301010803" pitchFamily="18" charset="0"/>
                <a:cs typeface="Poppins"/>
              </a:rPr>
              <a:t>Sarpila</a:t>
            </a:r>
            <a:r>
              <a:rPr lang="en-IE" dirty="0">
                <a:latin typeface="Garamond" panose="02020404030301010803" pitchFamily="18" charset="0"/>
                <a:cs typeface="Poppins"/>
              </a:rPr>
              <a:t> et al., 2022). </a:t>
            </a:r>
          </a:p>
          <a:p>
            <a:endParaRPr dirty="0"/>
          </a:p>
        </p:txBody>
      </p:sp>
      <p:pic>
        <p:nvPicPr>
          <p:cNvPr id="9" name="Picture Placeholder 17">
            <a:extLst>
              <a:ext uri="{FF2B5EF4-FFF2-40B4-BE49-F238E27FC236}">
                <a16:creationId xmlns:a16="http://schemas.microsoft.com/office/drawing/2014/main" id="{8DC9DE45-4190-FED2-5E65-510144EBD233}"/>
              </a:ext>
            </a:extLst>
          </p:cNvPr>
          <p:cNvPicPr>
            <a:picLocks noGrp="1" noChangeAspect="1"/>
          </p:cNvPicPr>
          <p:nvPr>
            <p:ph type="pic" sz="quarter" idx="11"/>
          </p:nvPr>
        </p:nvPicPr>
        <p:blipFill>
          <a:blip r:embed="rId3"/>
          <a:srcRect/>
          <a:stretch/>
        </p:blipFill>
        <p:spPr>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639799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8BEF4-84D7-C9E6-AA77-07DC6F1565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F9450A-D16F-7FB7-EE69-EC9087FEC0EB}"/>
              </a:ext>
            </a:extLst>
          </p:cNvPr>
          <p:cNvSpPr>
            <a:spLocks noGrp="1"/>
          </p:cNvSpPr>
          <p:nvPr>
            <p:ph type="title" idx="4294967295"/>
          </p:nvPr>
        </p:nvSpPr>
        <p:spPr>
          <a:xfrm>
            <a:off x="830316" y="315798"/>
            <a:ext cx="8950271" cy="1570037"/>
          </a:xfrm>
        </p:spPr>
        <p:txBody>
          <a:bodyPr/>
          <a:lstStyle/>
          <a:p>
            <a:r>
              <a:rPr lang="en-US" dirty="0">
                <a:solidFill>
                  <a:srgbClr val="1C29A2"/>
                </a:solidFill>
                <a:latin typeface="EB Garamond SemiBold"/>
                <a:ea typeface="EB Garamond SemiBold"/>
              </a:rPr>
              <a:t>Global aesthetic capital?</a:t>
            </a:r>
            <a:endParaRPr lang="en-US" dirty="0">
              <a:solidFill>
                <a:srgbClr val="142160"/>
              </a:solidFill>
              <a:latin typeface="EB Garamond SemiBold"/>
              <a:ea typeface="EB Garamond SemiBold"/>
            </a:endParaRPr>
          </a:p>
        </p:txBody>
      </p:sp>
      <p:sp>
        <p:nvSpPr>
          <p:cNvPr id="3" name="Content Placeholder 2">
            <a:extLst>
              <a:ext uri="{FF2B5EF4-FFF2-40B4-BE49-F238E27FC236}">
                <a16:creationId xmlns:a16="http://schemas.microsoft.com/office/drawing/2014/main" id="{6E401515-549D-7204-E484-B008795629C8}"/>
              </a:ext>
            </a:extLst>
          </p:cNvPr>
          <p:cNvSpPr>
            <a:spLocks noGrp="1"/>
          </p:cNvSpPr>
          <p:nvPr>
            <p:ph type="body" idx="4294967295"/>
          </p:nvPr>
        </p:nvSpPr>
        <p:spPr>
          <a:xfrm>
            <a:off x="4288220" y="1885834"/>
            <a:ext cx="7073463" cy="4203815"/>
          </a:xfrm>
        </p:spPr>
        <p:txBody>
          <a:bodyPr vert="horz" lIns="91440" tIns="45720" rIns="91440" bIns="45720" rtlCol="0" anchor="t">
            <a:normAutofit lnSpcReduction="10000"/>
          </a:bodyPr>
          <a:lstStyle/>
          <a:p>
            <a:pPr>
              <a:lnSpc>
                <a:spcPct val="100000"/>
              </a:lnSpc>
            </a:pPr>
            <a:endParaRPr lang="en-IE" sz="1800" b="0" i="0" dirty="0">
              <a:effectLst/>
              <a:latin typeface="Garamond" panose="02020404030301010803" pitchFamily="18" charset="0"/>
            </a:endParaRPr>
          </a:p>
          <a:p>
            <a:pPr marL="0" indent="0">
              <a:lnSpc>
                <a:spcPct val="100000"/>
              </a:lnSpc>
              <a:buNone/>
            </a:pPr>
            <a:r>
              <a:rPr lang="en-IE" dirty="0">
                <a:latin typeface="Garamond" panose="02020404030301010803" pitchFamily="18" charset="0"/>
                <a:cs typeface="Poppins"/>
              </a:rPr>
              <a:t>Many scholars studying beauty (and inequality) suggest that beauty standards are similar across countries, either because </a:t>
            </a:r>
          </a:p>
          <a:p>
            <a:pPr marL="0" indent="0">
              <a:lnSpc>
                <a:spcPct val="100000"/>
              </a:lnSpc>
              <a:buNone/>
            </a:pPr>
            <a:r>
              <a:rPr lang="en-IE" dirty="0">
                <a:latin typeface="Garamond" panose="02020404030301010803" pitchFamily="18" charset="0"/>
                <a:cs typeface="Poppins"/>
              </a:rPr>
              <a:t>1) beauty standards have a universal biological basis</a:t>
            </a:r>
          </a:p>
          <a:p>
            <a:pPr marL="0" indent="0">
              <a:lnSpc>
                <a:spcPct val="100000"/>
              </a:lnSpc>
              <a:buNone/>
            </a:pPr>
            <a:r>
              <a:rPr lang="en-IE" dirty="0">
                <a:latin typeface="Garamond" panose="02020404030301010803" pitchFamily="18" charset="0"/>
                <a:cs typeface="Poppins"/>
              </a:rPr>
              <a:t>2) beauty standards are converging in global visual culture</a:t>
            </a:r>
          </a:p>
          <a:p>
            <a:pPr marL="914400" lvl="2" indent="0">
              <a:lnSpc>
                <a:spcPct val="100000"/>
              </a:lnSpc>
              <a:buNone/>
            </a:pPr>
            <a:endParaRPr lang="en-IE" dirty="0">
              <a:latin typeface="Garamond" panose="02020404030301010803" pitchFamily="18" charset="0"/>
              <a:cs typeface="Poppins"/>
            </a:endParaRPr>
          </a:p>
          <a:p>
            <a:pPr>
              <a:lnSpc>
                <a:spcPct val="100000"/>
              </a:lnSpc>
            </a:pPr>
            <a:endParaRPr lang="en-IE" dirty="0">
              <a:latin typeface="Garamond" panose="02020404030301010803" pitchFamily="18" charset="0"/>
              <a:cs typeface="Poppins"/>
            </a:endParaRPr>
          </a:p>
          <a:p>
            <a:pPr>
              <a:lnSpc>
                <a:spcPct val="100000"/>
              </a:lnSpc>
            </a:pPr>
            <a:endParaRPr lang="en-IE" dirty="0">
              <a:latin typeface="Garamond" panose="02020404030301010803" pitchFamily="18" charset="0"/>
              <a:cs typeface="Poppins"/>
            </a:endParaRPr>
          </a:p>
        </p:txBody>
      </p:sp>
      <p:sp>
        <p:nvSpPr>
          <p:cNvPr id="6" name="Slide Number Placeholder 5">
            <a:extLst>
              <a:ext uri="{FF2B5EF4-FFF2-40B4-BE49-F238E27FC236}">
                <a16:creationId xmlns:a16="http://schemas.microsoft.com/office/drawing/2014/main" id="{9E718A1D-7682-3305-4106-9536F3407EDB}"/>
              </a:ext>
            </a:extLst>
          </p:cNvPr>
          <p:cNvSpPr>
            <a:spLocks noGrp="1"/>
          </p:cNvSpPr>
          <p:nvPr>
            <p:ph type="sldNum" sz="quarter" idx="4294967295"/>
          </p:nvPr>
        </p:nvSpPr>
        <p:spPr>
          <a:xfrm>
            <a:off x="10587038" y="6356350"/>
            <a:ext cx="1604962" cy="365125"/>
          </a:xfrm>
        </p:spPr>
        <p:txBody>
          <a:bodyPr/>
          <a:lstStyle/>
          <a:p>
            <a:fld id="{294A09A9-5501-47C1-A89A-A340965A2BE2}" type="slidenum">
              <a:rPr lang="en-US" smtClean="0"/>
              <a:pPr/>
              <a:t>4</a:t>
            </a:fld>
            <a:endParaRPr lang="en-US"/>
          </a:p>
        </p:txBody>
      </p:sp>
      <p:sp>
        <p:nvSpPr>
          <p:cNvPr id="4" name="TextBox 3">
            <a:extLst>
              <a:ext uri="{FF2B5EF4-FFF2-40B4-BE49-F238E27FC236}">
                <a16:creationId xmlns:a16="http://schemas.microsoft.com/office/drawing/2014/main" id="{DE0DF775-6638-C7BF-1EF5-B039BB047BBC}"/>
              </a:ext>
            </a:extLst>
          </p:cNvPr>
          <p:cNvSpPr txBox="1"/>
          <p:nvPr/>
        </p:nvSpPr>
        <p:spPr>
          <a:xfrm>
            <a:off x="5423346" y="6032934"/>
            <a:ext cx="6344301" cy="923330"/>
          </a:xfrm>
          <a:prstGeom prst="rect">
            <a:avLst/>
          </a:prstGeom>
          <a:noFill/>
        </p:spPr>
        <p:txBody>
          <a:bodyPr wrap="none" rtlCol="0">
            <a:spAutoFit/>
          </a:bodyPr>
          <a:lstStyle/>
          <a:p>
            <a:r>
              <a:rPr lang="en-IE" dirty="0">
                <a:latin typeface="Garamond" panose="02020404030301010803" pitchFamily="18" charset="0"/>
                <a:cs typeface="Poppins"/>
              </a:rPr>
              <a:t>1) e.g. </a:t>
            </a:r>
            <a:r>
              <a:rPr lang="en-IE" dirty="0" err="1">
                <a:latin typeface="Garamond" panose="02020404030301010803" pitchFamily="18" charset="0"/>
                <a:cs typeface="Poppins"/>
              </a:rPr>
              <a:t>Etcoff</a:t>
            </a:r>
            <a:r>
              <a:rPr lang="en-IE" dirty="0">
                <a:latin typeface="Garamond" panose="02020404030301010803" pitchFamily="18" charset="0"/>
                <a:cs typeface="Poppins"/>
              </a:rPr>
              <a:t>, 2011; Hakim, 2011; Foo et al., 2017; Gupta et al., 2019 </a:t>
            </a:r>
          </a:p>
          <a:p>
            <a:r>
              <a:rPr lang="en-IE" dirty="0">
                <a:latin typeface="Garamond" panose="02020404030301010803" pitchFamily="18" charset="0"/>
                <a:cs typeface="Poppins"/>
              </a:rPr>
              <a:t>2) e.g. Jones, 2010; Jha, 2015; Widdows, 2018</a:t>
            </a:r>
          </a:p>
          <a:p>
            <a:endParaRPr dirty="0"/>
          </a:p>
        </p:txBody>
      </p:sp>
      <p:pic>
        <p:nvPicPr>
          <p:cNvPr id="8" name="Picture Placeholder 17">
            <a:extLst>
              <a:ext uri="{FF2B5EF4-FFF2-40B4-BE49-F238E27FC236}">
                <a16:creationId xmlns:a16="http://schemas.microsoft.com/office/drawing/2014/main" id="{6E18925E-4432-96E2-8294-9A8378AF600E}"/>
              </a:ext>
            </a:extLst>
          </p:cNvPr>
          <p:cNvPicPr>
            <a:picLocks noGrp="1" noChangeAspect="1"/>
          </p:cNvPicPr>
          <p:nvPr>
            <p:ph type="pic" sz="quarter" idx="11"/>
          </p:nvPr>
        </p:nvPicPr>
        <p:blipFill>
          <a:blip r:embed="rId3"/>
          <a:srcRect l="6720" r="6720"/>
          <a:stretch/>
        </p:blipFill>
        <p:spPr>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144893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F2CA8-6BF7-DD36-836F-E63C585EA1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7161F1-DEBB-E3D7-89E4-1D08B33E5A02}"/>
              </a:ext>
            </a:extLst>
          </p:cNvPr>
          <p:cNvSpPr>
            <a:spLocks noGrp="1"/>
          </p:cNvSpPr>
          <p:nvPr>
            <p:ph type="title"/>
          </p:nvPr>
        </p:nvSpPr>
        <p:spPr/>
        <p:txBody>
          <a:bodyPr/>
          <a:lstStyle/>
          <a:p>
            <a:r>
              <a:rPr lang="en-US" dirty="0">
                <a:solidFill>
                  <a:srgbClr val="1C29A2"/>
                </a:solidFill>
                <a:latin typeface="EB Garamond SemiBold"/>
                <a:ea typeface="EB Garamond SemiBold"/>
              </a:rPr>
              <a:t>Beauty standards as </a:t>
            </a:r>
            <a:r>
              <a:rPr lang="en-US" i="1" dirty="0">
                <a:solidFill>
                  <a:srgbClr val="1C29A2"/>
                </a:solidFill>
                <a:latin typeface="EB Garamond SemiBold"/>
                <a:ea typeface="EB Garamond SemiBold"/>
              </a:rPr>
              <a:t>cultural capital</a:t>
            </a:r>
            <a:endParaRPr lang="en-US" i="1" dirty="0">
              <a:solidFill>
                <a:srgbClr val="142160"/>
              </a:solidFill>
              <a:latin typeface="EB Garamond SemiBold"/>
              <a:ea typeface="EB Garamond SemiBold"/>
            </a:endParaRPr>
          </a:p>
        </p:txBody>
      </p:sp>
      <p:sp>
        <p:nvSpPr>
          <p:cNvPr id="3" name="Content Placeholder 2">
            <a:extLst>
              <a:ext uri="{FF2B5EF4-FFF2-40B4-BE49-F238E27FC236}">
                <a16:creationId xmlns:a16="http://schemas.microsoft.com/office/drawing/2014/main" id="{2346CA25-573C-3D44-0BBC-2896E07A3445}"/>
              </a:ext>
            </a:extLst>
          </p:cNvPr>
          <p:cNvSpPr>
            <a:spLocks noGrp="1"/>
          </p:cNvSpPr>
          <p:nvPr>
            <p:ph idx="1"/>
          </p:nvPr>
        </p:nvSpPr>
        <p:spPr/>
        <p:txBody>
          <a:bodyPr vert="horz" lIns="91440" tIns="45720" rIns="91440" bIns="45720" rtlCol="0" anchor="t">
            <a:normAutofit/>
          </a:bodyPr>
          <a:lstStyle/>
          <a:p>
            <a:pPr>
              <a:lnSpc>
                <a:spcPct val="100000"/>
              </a:lnSpc>
            </a:pPr>
            <a:endParaRPr lang="en-IE" sz="1800" dirty="0">
              <a:latin typeface="Garamond" panose="02020404030301010803" pitchFamily="18" charset="0"/>
            </a:endParaRPr>
          </a:p>
          <a:p>
            <a:pPr marL="0" indent="0">
              <a:lnSpc>
                <a:spcPct val="100000"/>
              </a:lnSpc>
              <a:buNone/>
            </a:pPr>
            <a:r>
              <a:rPr lang="en-IE" dirty="0">
                <a:latin typeface="Garamond" panose="02020404030301010803" pitchFamily="18" charset="0"/>
                <a:cs typeface="Poppins"/>
              </a:rPr>
              <a:t>We hypothesize that both beauty standards and consensus about beauty standards vary across time, place, and trait. </a:t>
            </a:r>
          </a:p>
          <a:p>
            <a:pPr marL="0" indent="0">
              <a:lnSpc>
                <a:spcPct val="100000"/>
              </a:lnSpc>
              <a:buNone/>
            </a:pPr>
            <a:r>
              <a:rPr lang="en-IE" dirty="0">
                <a:latin typeface="Garamond" panose="02020404030301010803" pitchFamily="18" charset="0"/>
                <a:cs typeface="Poppins"/>
              </a:rPr>
              <a:t>When people disagree on aspects of beauty, and the taste of some people has more status/legitimacy, </a:t>
            </a:r>
            <a:r>
              <a:rPr lang="en-IE" b="1" i="1" dirty="0">
                <a:latin typeface="Garamond" panose="02020404030301010803" pitchFamily="18" charset="0"/>
                <a:cs typeface="Poppins"/>
              </a:rPr>
              <a:t>beauty standards function as cultural capital. </a:t>
            </a:r>
            <a:r>
              <a:rPr lang="en-IE" dirty="0">
                <a:latin typeface="Garamond" panose="02020404030301010803" pitchFamily="18" charset="0"/>
                <a:cs typeface="Poppins"/>
              </a:rPr>
              <a:t>In such cases, </a:t>
            </a:r>
            <a:r>
              <a:rPr lang="en-IE" b="1" i="1" dirty="0">
                <a:latin typeface="Garamond" panose="02020404030301010803" pitchFamily="18" charset="0"/>
                <a:cs typeface="Poppins"/>
              </a:rPr>
              <a:t>beauty taste</a:t>
            </a:r>
            <a:r>
              <a:rPr lang="en-IE" dirty="0">
                <a:latin typeface="Garamond" panose="02020404030301010803" pitchFamily="18" charset="0"/>
                <a:cs typeface="Poppins"/>
              </a:rPr>
              <a:t> is a resource that re/produces inequalities through the drawing of </a:t>
            </a:r>
            <a:r>
              <a:rPr lang="en-IE" b="1" i="1" dirty="0">
                <a:latin typeface="Garamond" panose="02020404030301010803" pitchFamily="18" charset="0"/>
                <a:cs typeface="Poppins"/>
              </a:rPr>
              <a:t>symbolic boundaries.</a:t>
            </a:r>
          </a:p>
          <a:p>
            <a:pPr>
              <a:lnSpc>
                <a:spcPct val="100000"/>
              </a:lnSpc>
            </a:pPr>
            <a:endParaRPr lang="en-IE" dirty="0">
              <a:latin typeface="Garamond" panose="02020404030301010803" pitchFamily="18" charset="0"/>
              <a:cs typeface="Poppins"/>
            </a:endParaRPr>
          </a:p>
        </p:txBody>
      </p:sp>
      <p:sp>
        <p:nvSpPr>
          <p:cNvPr id="6" name="Slide Number Placeholder 5">
            <a:extLst>
              <a:ext uri="{FF2B5EF4-FFF2-40B4-BE49-F238E27FC236}">
                <a16:creationId xmlns:a16="http://schemas.microsoft.com/office/drawing/2014/main" id="{EA42EC41-5F1B-6805-6FC3-9D309D6997CC}"/>
              </a:ext>
            </a:extLst>
          </p:cNvPr>
          <p:cNvSpPr>
            <a:spLocks noGrp="1"/>
          </p:cNvSpPr>
          <p:nvPr>
            <p:ph type="sldNum" sz="quarter" idx="4"/>
          </p:nvPr>
        </p:nvSpPr>
        <p:spPr/>
        <p:txBody>
          <a:bodyPr/>
          <a:lstStyle/>
          <a:p>
            <a:fld id="{294A09A9-5501-47C1-A89A-A340965A2BE2}" type="slidenum">
              <a:rPr lang="en-US" smtClean="0"/>
              <a:pPr/>
              <a:t>5</a:t>
            </a:fld>
            <a:endParaRPr lang="en-US"/>
          </a:p>
        </p:txBody>
      </p:sp>
      <p:sp>
        <p:nvSpPr>
          <p:cNvPr id="7" name="TextBox 6">
            <a:extLst>
              <a:ext uri="{FF2B5EF4-FFF2-40B4-BE49-F238E27FC236}">
                <a16:creationId xmlns:a16="http://schemas.microsoft.com/office/drawing/2014/main" id="{A3499F7A-C045-80B4-0134-FCB1B72A97E8}"/>
              </a:ext>
            </a:extLst>
          </p:cNvPr>
          <p:cNvSpPr txBox="1"/>
          <p:nvPr/>
        </p:nvSpPr>
        <p:spPr>
          <a:xfrm>
            <a:off x="5055476" y="6064469"/>
            <a:ext cx="5980386" cy="646331"/>
          </a:xfrm>
          <a:prstGeom prst="rect">
            <a:avLst/>
          </a:prstGeom>
          <a:noFill/>
        </p:spPr>
        <p:txBody>
          <a:bodyPr wrap="square" rtlCol="0">
            <a:spAutoFit/>
          </a:bodyPr>
          <a:lstStyle/>
          <a:p>
            <a:r>
              <a:rPr lang="nl-NL" dirty="0">
                <a:latin typeface="Garamond" panose="02020404030301010803" pitchFamily="18" charset="0"/>
              </a:rPr>
              <a:t>(cf. </a:t>
            </a:r>
            <a:r>
              <a:rPr lang="nl-NL" dirty="0" err="1">
                <a:latin typeface="Garamond" panose="02020404030301010803" pitchFamily="18" charset="0"/>
              </a:rPr>
              <a:t>Mears</a:t>
            </a:r>
            <a:r>
              <a:rPr lang="nl-NL" dirty="0">
                <a:latin typeface="Garamond" panose="02020404030301010803" pitchFamily="18" charset="0"/>
              </a:rPr>
              <a:t>, 2011; Kuipers, 2015. </a:t>
            </a:r>
          </a:p>
          <a:p>
            <a:r>
              <a:rPr lang="nl-NL" dirty="0">
                <a:latin typeface="Garamond" panose="02020404030301010803" pitchFamily="18" charset="0"/>
              </a:rPr>
              <a:t>For </a:t>
            </a:r>
            <a:r>
              <a:rPr lang="nl-NL" dirty="0" err="1">
                <a:latin typeface="Garamond" panose="02020404030301010803" pitchFamily="18" charset="0"/>
              </a:rPr>
              <a:t>symbolic</a:t>
            </a:r>
            <a:r>
              <a:rPr lang="nl-NL" dirty="0">
                <a:latin typeface="Garamond" panose="02020404030301010803" pitchFamily="18" charset="0"/>
              </a:rPr>
              <a:t> </a:t>
            </a:r>
            <a:r>
              <a:rPr lang="nl-NL" dirty="0" err="1">
                <a:latin typeface="Garamond" panose="02020404030301010803" pitchFamily="18" charset="0"/>
              </a:rPr>
              <a:t>boundaries</a:t>
            </a:r>
            <a:r>
              <a:rPr lang="nl-NL" dirty="0">
                <a:latin typeface="Garamond" panose="02020404030301010803" pitchFamily="18" charset="0"/>
              </a:rPr>
              <a:t>, </a:t>
            </a:r>
            <a:r>
              <a:rPr lang="nl-NL" dirty="0" err="1">
                <a:latin typeface="Garamond" panose="02020404030301010803" pitchFamily="18" charset="0"/>
              </a:rPr>
              <a:t>Lamont</a:t>
            </a:r>
            <a:r>
              <a:rPr lang="nl-NL" dirty="0">
                <a:latin typeface="Garamond" panose="02020404030301010803" pitchFamily="18" charset="0"/>
              </a:rPr>
              <a:t> 1992 </a:t>
            </a:r>
            <a:r>
              <a:rPr lang="nl-NL" dirty="0" err="1">
                <a:latin typeface="Garamond" panose="02020404030301010803" pitchFamily="18" charset="0"/>
              </a:rPr>
              <a:t>Lamont</a:t>
            </a:r>
            <a:r>
              <a:rPr lang="nl-NL" dirty="0">
                <a:latin typeface="Garamond" panose="02020404030301010803" pitchFamily="18" charset="0"/>
              </a:rPr>
              <a:t> et al. 2014)</a:t>
            </a:r>
            <a:endParaRPr dirty="0">
              <a:latin typeface="Garamond" panose="02020404030301010803" pitchFamily="18" charset="0"/>
            </a:endParaRPr>
          </a:p>
        </p:txBody>
      </p:sp>
    </p:spTree>
    <p:extLst>
      <p:ext uri="{BB962C8B-B14F-4D97-AF65-F5344CB8AC3E}">
        <p14:creationId xmlns:p14="http://schemas.microsoft.com/office/powerpoint/2010/main" val="54110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74153-DCBA-361A-3FE3-E182ABEEE9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472808-7A51-193C-72CD-5ED550DD7751}"/>
              </a:ext>
            </a:extLst>
          </p:cNvPr>
          <p:cNvSpPr>
            <a:spLocks noGrp="1"/>
          </p:cNvSpPr>
          <p:nvPr>
            <p:ph type="title"/>
          </p:nvPr>
        </p:nvSpPr>
        <p:spPr/>
        <p:txBody>
          <a:bodyPr/>
          <a:lstStyle/>
          <a:p>
            <a:r>
              <a:rPr lang="nl-NL" sz="4000" dirty="0">
                <a:solidFill>
                  <a:srgbClr val="1C29A2"/>
                </a:solidFill>
              </a:rPr>
              <a:t>Understanding Beauty </a:t>
            </a:r>
            <a:r>
              <a:rPr lang="nl-NL" sz="4000" dirty="0" err="1">
                <a:solidFill>
                  <a:srgbClr val="1C29A2"/>
                </a:solidFill>
              </a:rPr>
              <a:t>and</a:t>
            </a:r>
            <a:r>
              <a:rPr lang="nl-NL" sz="4000" dirty="0">
                <a:solidFill>
                  <a:srgbClr val="1C29A2"/>
                </a:solidFill>
              </a:rPr>
              <a:t> </a:t>
            </a:r>
            <a:r>
              <a:rPr lang="nl-NL" sz="4000" dirty="0" err="1">
                <a:solidFill>
                  <a:srgbClr val="1C29A2"/>
                </a:solidFill>
              </a:rPr>
              <a:t>Inequality</a:t>
            </a:r>
            <a:endParaRPr sz="4000" dirty="0">
              <a:solidFill>
                <a:srgbClr val="1C29A2"/>
              </a:solidFill>
            </a:endParaRPr>
          </a:p>
        </p:txBody>
      </p:sp>
      <p:sp>
        <p:nvSpPr>
          <p:cNvPr id="3" name="Content Placeholder 2">
            <a:extLst>
              <a:ext uri="{FF2B5EF4-FFF2-40B4-BE49-F238E27FC236}">
                <a16:creationId xmlns:a16="http://schemas.microsoft.com/office/drawing/2014/main" id="{069E3103-1B6E-A868-28E3-ED7D62A1C121}"/>
              </a:ext>
            </a:extLst>
          </p:cNvPr>
          <p:cNvSpPr>
            <a:spLocks noGrp="1"/>
          </p:cNvSpPr>
          <p:nvPr>
            <p:ph idx="1"/>
          </p:nvPr>
        </p:nvSpPr>
        <p:spPr>
          <a:xfrm>
            <a:off x="1167492" y="2087561"/>
            <a:ext cx="10155698" cy="3366815"/>
          </a:xfrm>
        </p:spPr>
        <p:txBody>
          <a:bodyPr/>
          <a:lstStyle/>
          <a:p>
            <a:r>
              <a:rPr lang="nl-NL" b="1" dirty="0" err="1">
                <a:solidFill>
                  <a:srgbClr val="8593A8"/>
                </a:solidFill>
                <a:latin typeface="Garamond" panose="02020404030301010803" pitchFamily="18" charset="0"/>
              </a:rPr>
              <a:t>Theoretical</a:t>
            </a:r>
            <a:r>
              <a:rPr lang="nl-NL" b="1" dirty="0">
                <a:solidFill>
                  <a:srgbClr val="8593A8"/>
                </a:solidFill>
                <a:latin typeface="Garamond" panose="02020404030301010803" pitchFamily="18" charset="0"/>
              </a:rPr>
              <a:t>: </a:t>
            </a:r>
            <a:r>
              <a:rPr lang="nl-NL" dirty="0" err="1">
                <a:solidFill>
                  <a:srgbClr val="8593A8"/>
                </a:solidFill>
                <a:latin typeface="Garamond" panose="02020404030301010803" pitchFamily="18" charset="0"/>
              </a:rPr>
              <a:t>From</a:t>
            </a:r>
            <a:r>
              <a:rPr lang="nl-NL" dirty="0">
                <a:solidFill>
                  <a:srgbClr val="8593A8"/>
                </a:solidFill>
                <a:latin typeface="Garamond" panose="02020404030301010803" pitchFamily="18" charset="0"/>
              </a:rPr>
              <a:t> beauty as </a:t>
            </a:r>
            <a:r>
              <a:rPr lang="nl-NL" dirty="0" err="1">
                <a:solidFill>
                  <a:srgbClr val="8593A8"/>
                </a:solidFill>
                <a:latin typeface="Garamond" panose="02020404030301010803" pitchFamily="18" charset="0"/>
              </a:rPr>
              <a:t>aesthetic</a:t>
            </a:r>
            <a:r>
              <a:rPr lang="nl-NL" dirty="0">
                <a:solidFill>
                  <a:srgbClr val="8593A8"/>
                </a:solidFill>
                <a:latin typeface="Garamond" panose="02020404030301010803" pitchFamily="18" charset="0"/>
              </a:rPr>
              <a:t> </a:t>
            </a:r>
            <a:r>
              <a:rPr lang="nl-NL" dirty="0" err="1">
                <a:solidFill>
                  <a:srgbClr val="8593A8"/>
                </a:solidFill>
                <a:latin typeface="Garamond" panose="02020404030301010803" pitchFamily="18" charset="0"/>
              </a:rPr>
              <a:t>capital</a:t>
            </a:r>
            <a:r>
              <a:rPr lang="nl-NL" dirty="0">
                <a:solidFill>
                  <a:srgbClr val="8593A8"/>
                </a:solidFill>
                <a:latin typeface="Garamond" panose="02020404030301010803" pitchFamily="18" charset="0"/>
              </a:rPr>
              <a:t> </a:t>
            </a:r>
            <a:r>
              <a:rPr lang="nl-NL" dirty="0" err="1">
                <a:solidFill>
                  <a:srgbClr val="8593A8"/>
                </a:solidFill>
                <a:latin typeface="Garamond" panose="02020404030301010803" pitchFamily="18" charset="0"/>
              </a:rPr>
              <a:t>to</a:t>
            </a:r>
            <a:r>
              <a:rPr lang="nl-NL" dirty="0">
                <a:solidFill>
                  <a:srgbClr val="8593A8"/>
                </a:solidFill>
                <a:latin typeface="Garamond" panose="02020404030301010803" pitchFamily="18" charset="0"/>
              </a:rPr>
              <a:t> beauty </a:t>
            </a:r>
            <a:r>
              <a:rPr lang="nl-NL" dirty="0" err="1">
                <a:solidFill>
                  <a:srgbClr val="8593A8"/>
                </a:solidFill>
                <a:latin typeface="Garamond" panose="02020404030301010803" pitchFamily="18" charset="0"/>
              </a:rPr>
              <a:t>standards</a:t>
            </a:r>
            <a:r>
              <a:rPr lang="nl-NL" dirty="0">
                <a:solidFill>
                  <a:srgbClr val="8593A8"/>
                </a:solidFill>
                <a:latin typeface="Garamond" panose="02020404030301010803" pitchFamily="18" charset="0"/>
              </a:rPr>
              <a:t> as </a:t>
            </a:r>
            <a:r>
              <a:rPr lang="nl-NL" dirty="0" err="1">
                <a:solidFill>
                  <a:srgbClr val="8593A8"/>
                </a:solidFill>
                <a:latin typeface="Garamond" panose="02020404030301010803" pitchFamily="18" charset="0"/>
              </a:rPr>
              <a:t>cultural</a:t>
            </a:r>
            <a:r>
              <a:rPr lang="nl-NL" dirty="0">
                <a:solidFill>
                  <a:srgbClr val="8593A8"/>
                </a:solidFill>
                <a:latin typeface="Garamond" panose="02020404030301010803" pitchFamily="18" charset="0"/>
              </a:rPr>
              <a:t> </a:t>
            </a:r>
            <a:r>
              <a:rPr lang="nl-NL" dirty="0" err="1">
                <a:solidFill>
                  <a:srgbClr val="8593A8"/>
                </a:solidFill>
                <a:latin typeface="Garamond" panose="02020404030301010803" pitchFamily="18" charset="0"/>
              </a:rPr>
              <a:t>capital</a:t>
            </a:r>
            <a:endParaRPr lang="nl-NL" dirty="0">
              <a:solidFill>
                <a:srgbClr val="8593A8"/>
              </a:solidFill>
              <a:latin typeface="Garamond" panose="02020404030301010803" pitchFamily="18" charset="0"/>
            </a:endParaRPr>
          </a:p>
          <a:p>
            <a:endParaRPr lang="nl-NL" dirty="0">
              <a:latin typeface="Garamond" panose="02020404030301010803" pitchFamily="18" charset="0"/>
            </a:endParaRPr>
          </a:p>
          <a:p>
            <a:r>
              <a:rPr lang="nl-NL" b="1" dirty="0" err="1">
                <a:latin typeface="Garamond" panose="02020404030301010803" pitchFamily="18" charset="0"/>
              </a:rPr>
              <a:t>Methodological</a:t>
            </a:r>
            <a:r>
              <a:rPr lang="nl-NL" b="1" dirty="0">
                <a:latin typeface="Garamond" panose="02020404030301010803" pitchFamily="18" charset="0"/>
              </a:rPr>
              <a:t>: </a:t>
            </a:r>
            <a:r>
              <a:rPr lang="nl-NL" dirty="0">
                <a:latin typeface="Garamond" panose="02020404030301010803" pitchFamily="18" charset="0"/>
              </a:rPr>
              <a:t>How we </a:t>
            </a:r>
            <a:r>
              <a:rPr lang="nl-NL" dirty="0" err="1">
                <a:latin typeface="Garamond" panose="02020404030301010803" pitchFamily="18" charset="0"/>
              </a:rPr>
              <a:t>designed</a:t>
            </a:r>
            <a:r>
              <a:rPr lang="nl-NL" dirty="0">
                <a:latin typeface="Garamond" panose="02020404030301010803" pitchFamily="18" charset="0"/>
              </a:rPr>
              <a:t> a </a:t>
            </a:r>
            <a:r>
              <a:rPr lang="nl-NL" dirty="0" err="1">
                <a:latin typeface="Garamond" panose="02020404030301010803" pitchFamily="18" charset="0"/>
              </a:rPr>
              <a:t>comparative</a:t>
            </a:r>
            <a:r>
              <a:rPr lang="nl-NL" dirty="0">
                <a:latin typeface="Garamond" panose="02020404030301010803" pitchFamily="18" charset="0"/>
              </a:rPr>
              <a:t> </a:t>
            </a:r>
            <a:r>
              <a:rPr lang="nl-NL" dirty="0" err="1">
                <a:latin typeface="Garamond" panose="02020404030301010803" pitchFamily="18" charset="0"/>
              </a:rPr>
              <a:t>study</a:t>
            </a:r>
            <a:r>
              <a:rPr lang="nl-NL" dirty="0">
                <a:latin typeface="Garamond" panose="02020404030301010803" pitchFamily="18" charset="0"/>
              </a:rPr>
              <a:t> of beauty </a:t>
            </a:r>
            <a:r>
              <a:rPr lang="nl-NL" dirty="0" err="1">
                <a:latin typeface="Garamond" panose="02020404030301010803" pitchFamily="18" charset="0"/>
              </a:rPr>
              <a:t>standards</a:t>
            </a:r>
            <a:endParaRPr lang="nl-NL" dirty="0">
              <a:latin typeface="Garamond" panose="02020404030301010803" pitchFamily="18" charset="0"/>
            </a:endParaRPr>
          </a:p>
          <a:p>
            <a:endParaRPr lang="nl-NL" dirty="0">
              <a:latin typeface="Garamond" panose="02020404030301010803" pitchFamily="18" charset="0"/>
            </a:endParaRPr>
          </a:p>
          <a:p>
            <a:r>
              <a:rPr lang="nl-NL" b="1" dirty="0" err="1">
                <a:solidFill>
                  <a:srgbClr val="8593A8"/>
                </a:solidFill>
                <a:latin typeface="Garamond" panose="02020404030301010803" pitchFamily="18" charset="0"/>
              </a:rPr>
              <a:t>Empirical</a:t>
            </a:r>
            <a:r>
              <a:rPr lang="nl-NL" b="1" dirty="0">
                <a:solidFill>
                  <a:srgbClr val="8593A8"/>
                </a:solidFill>
                <a:latin typeface="Garamond" panose="02020404030301010803" pitchFamily="18" charset="0"/>
              </a:rPr>
              <a:t>: </a:t>
            </a:r>
            <a:r>
              <a:rPr lang="nl-NL" dirty="0">
                <a:solidFill>
                  <a:srgbClr val="8593A8"/>
                </a:solidFill>
                <a:latin typeface="Garamond" panose="02020404030301010803" pitchFamily="18" charset="0"/>
              </a:rPr>
              <a:t>How beauty </a:t>
            </a:r>
            <a:r>
              <a:rPr lang="nl-NL" dirty="0" err="1">
                <a:solidFill>
                  <a:srgbClr val="8593A8"/>
                </a:solidFill>
                <a:latin typeface="Garamond" panose="02020404030301010803" pitchFamily="18" charset="0"/>
              </a:rPr>
              <a:t>standards</a:t>
            </a:r>
            <a:r>
              <a:rPr lang="nl-NL" dirty="0">
                <a:solidFill>
                  <a:srgbClr val="8593A8"/>
                </a:solidFill>
                <a:latin typeface="Garamond" panose="02020404030301010803" pitchFamily="18" charset="0"/>
              </a:rPr>
              <a:t> mark </a:t>
            </a:r>
            <a:r>
              <a:rPr lang="nl-NL" dirty="0" err="1">
                <a:solidFill>
                  <a:srgbClr val="8593A8"/>
                </a:solidFill>
                <a:latin typeface="Garamond" panose="02020404030301010803" pitchFamily="18" charset="0"/>
              </a:rPr>
              <a:t>cultural</a:t>
            </a:r>
            <a:r>
              <a:rPr lang="nl-NL" dirty="0">
                <a:solidFill>
                  <a:srgbClr val="8593A8"/>
                </a:solidFill>
                <a:latin typeface="Garamond" panose="02020404030301010803" pitchFamily="18" charset="0"/>
              </a:rPr>
              <a:t> </a:t>
            </a:r>
            <a:r>
              <a:rPr lang="nl-NL" dirty="0" err="1">
                <a:solidFill>
                  <a:srgbClr val="8593A8"/>
                </a:solidFill>
                <a:latin typeface="Garamond" panose="02020404030301010803" pitchFamily="18" charset="0"/>
              </a:rPr>
              <a:t>divides</a:t>
            </a:r>
            <a:r>
              <a:rPr lang="nl-NL" dirty="0">
                <a:solidFill>
                  <a:srgbClr val="8593A8"/>
                </a:solidFill>
                <a:latin typeface="Garamond" panose="02020404030301010803" pitchFamily="18" charset="0"/>
              </a:rPr>
              <a:t> in five </a:t>
            </a:r>
            <a:r>
              <a:rPr lang="nl-NL" dirty="0" err="1">
                <a:solidFill>
                  <a:srgbClr val="8593A8"/>
                </a:solidFill>
                <a:latin typeface="Garamond" panose="02020404030301010803" pitchFamily="18" charset="0"/>
              </a:rPr>
              <a:t>global</a:t>
            </a:r>
            <a:r>
              <a:rPr lang="nl-NL" dirty="0">
                <a:solidFill>
                  <a:srgbClr val="8593A8"/>
                </a:solidFill>
                <a:latin typeface="Garamond" panose="02020404030301010803" pitchFamily="18" charset="0"/>
              </a:rPr>
              <a:t> </a:t>
            </a:r>
            <a:r>
              <a:rPr lang="nl-NL" dirty="0" err="1">
                <a:solidFill>
                  <a:srgbClr val="8593A8"/>
                </a:solidFill>
                <a:latin typeface="Garamond" panose="02020404030301010803" pitchFamily="18" charset="0"/>
              </a:rPr>
              <a:t>cities</a:t>
            </a:r>
            <a:r>
              <a:rPr lang="nl-NL" dirty="0">
                <a:solidFill>
                  <a:srgbClr val="8593A8"/>
                </a:solidFill>
                <a:latin typeface="Garamond" panose="02020404030301010803" pitchFamily="18" charset="0"/>
              </a:rPr>
              <a:t> </a:t>
            </a:r>
          </a:p>
          <a:p>
            <a:endParaRPr dirty="0"/>
          </a:p>
        </p:txBody>
      </p:sp>
    </p:spTree>
    <p:extLst>
      <p:ext uri="{BB962C8B-B14F-4D97-AF65-F5344CB8AC3E}">
        <p14:creationId xmlns:p14="http://schemas.microsoft.com/office/powerpoint/2010/main" val="4026048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A55E5-E47D-E514-271F-4EE7119C101E}"/>
              </a:ext>
            </a:extLst>
          </p:cNvPr>
          <p:cNvSpPr>
            <a:spLocks noGrp="1"/>
          </p:cNvSpPr>
          <p:nvPr>
            <p:ph type="title"/>
          </p:nvPr>
        </p:nvSpPr>
        <p:spPr/>
        <p:txBody>
          <a:bodyPr/>
          <a:lstStyle/>
          <a:p>
            <a:endParaRPr/>
          </a:p>
        </p:txBody>
      </p:sp>
      <p:pic>
        <p:nvPicPr>
          <p:cNvPr id="8" name="Content Placeholder 7">
            <a:extLst>
              <a:ext uri="{FF2B5EF4-FFF2-40B4-BE49-F238E27FC236}">
                <a16:creationId xmlns:a16="http://schemas.microsoft.com/office/drawing/2014/main" id="{5F5CE8B3-0F7D-C3E2-79E6-A125F1F9573A}"/>
              </a:ext>
            </a:extLst>
          </p:cNvPr>
          <p:cNvPicPr>
            <a:picLocks noGrp="1" noChangeAspect="1"/>
          </p:cNvPicPr>
          <p:nvPr>
            <p:ph idx="1"/>
          </p:nvPr>
        </p:nvPicPr>
        <p:blipFill>
          <a:blip r:embed="rId2"/>
          <a:stretch>
            <a:fillRect/>
          </a:stretch>
        </p:blipFill>
        <p:spPr>
          <a:xfrm>
            <a:off x="-1288715" y="-170636"/>
            <a:ext cx="13846268" cy="7199271"/>
          </a:xfrm>
        </p:spPr>
      </p:pic>
      <p:sp>
        <p:nvSpPr>
          <p:cNvPr id="4" name="Date Placeholder 3">
            <a:extLst>
              <a:ext uri="{FF2B5EF4-FFF2-40B4-BE49-F238E27FC236}">
                <a16:creationId xmlns:a16="http://schemas.microsoft.com/office/drawing/2014/main" id="{777EA6E5-485F-B028-12B3-A43CE704A44C}"/>
              </a:ext>
            </a:extLst>
          </p:cNvPr>
          <p:cNvSpPr>
            <a:spLocks noGrp="1"/>
          </p:cNvSpPr>
          <p:nvPr>
            <p:ph type="dt" sz="half" idx="2"/>
          </p:nvPr>
        </p:nvSpPr>
        <p:spPr/>
        <p:txBody>
          <a:bodyPr/>
          <a:lstStyle/>
          <a:p>
            <a:r>
              <a:rPr lang="en-US"/>
              <a:t>18/09/20XX</a:t>
            </a:r>
            <a:endParaRPr lang="en-US" dirty="0"/>
          </a:p>
        </p:txBody>
      </p:sp>
      <p:sp>
        <p:nvSpPr>
          <p:cNvPr id="6" name="Slide Number Placeholder 5">
            <a:extLst>
              <a:ext uri="{FF2B5EF4-FFF2-40B4-BE49-F238E27FC236}">
                <a16:creationId xmlns:a16="http://schemas.microsoft.com/office/drawing/2014/main" id="{5C650409-7255-4B9A-4D5F-0E324C9EE306}"/>
              </a:ext>
            </a:extLst>
          </p:cNvPr>
          <p:cNvSpPr>
            <a:spLocks noGrp="1"/>
          </p:cNvSpPr>
          <p:nvPr>
            <p:ph type="sldNum" sz="quarter" idx="4"/>
          </p:nvPr>
        </p:nvSpPr>
        <p:spPr/>
        <p:txBody>
          <a:bodyPr/>
          <a:lstStyle/>
          <a:p>
            <a:fld id="{294A09A9-5501-47C1-A89A-A340965A2BE2}" type="slidenum">
              <a:rPr lang="en-US" smtClean="0"/>
              <a:pPr/>
              <a:t>7</a:t>
            </a:fld>
            <a:endParaRPr lang="en-US" dirty="0"/>
          </a:p>
        </p:txBody>
      </p:sp>
      <p:sp>
        <p:nvSpPr>
          <p:cNvPr id="9" name="Oval 8">
            <a:extLst>
              <a:ext uri="{FF2B5EF4-FFF2-40B4-BE49-F238E27FC236}">
                <a16:creationId xmlns:a16="http://schemas.microsoft.com/office/drawing/2014/main" id="{3E2A56C8-5C7C-DA06-D48E-357E7DB1A9D4}"/>
              </a:ext>
            </a:extLst>
          </p:cNvPr>
          <p:cNvSpPr/>
          <p:nvPr/>
        </p:nvSpPr>
        <p:spPr>
          <a:xfrm>
            <a:off x="7451189" y="2785402"/>
            <a:ext cx="271976" cy="26728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Oval 9">
            <a:extLst>
              <a:ext uri="{FF2B5EF4-FFF2-40B4-BE49-F238E27FC236}">
                <a16:creationId xmlns:a16="http://schemas.microsoft.com/office/drawing/2014/main" id="{06FAEA38-02CA-D94C-0F8C-76BEF4056AD8}"/>
              </a:ext>
            </a:extLst>
          </p:cNvPr>
          <p:cNvSpPr/>
          <p:nvPr/>
        </p:nvSpPr>
        <p:spPr>
          <a:xfrm>
            <a:off x="3118347" y="5641151"/>
            <a:ext cx="271976" cy="26728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Oval 10">
            <a:extLst>
              <a:ext uri="{FF2B5EF4-FFF2-40B4-BE49-F238E27FC236}">
                <a16:creationId xmlns:a16="http://schemas.microsoft.com/office/drawing/2014/main" id="{DA20FCFD-2414-807E-5B0B-FB98F7AFC38C}"/>
              </a:ext>
            </a:extLst>
          </p:cNvPr>
          <p:cNvSpPr/>
          <p:nvPr/>
        </p:nvSpPr>
        <p:spPr>
          <a:xfrm>
            <a:off x="5404647" y="3841542"/>
            <a:ext cx="271976" cy="26728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0C3520E9-A564-FAC6-9047-5216DC11A825}"/>
              </a:ext>
            </a:extLst>
          </p:cNvPr>
          <p:cNvSpPr/>
          <p:nvPr/>
        </p:nvSpPr>
        <p:spPr>
          <a:xfrm>
            <a:off x="5669591" y="2038528"/>
            <a:ext cx="271976" cy="26728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Oval 12">
            <a:extLst>
              <a:ext uri="{FF2B5EF4-FFF2-40B4-BE49-F238E27FC236}">
                <a16:creationId xmlns:a16="http://schemas.microsoft.com/office/drawing/2014/main" id="{293180E3-E554-5A6F-4308-4242F5FE05E3}"/>
              </a:ext>
            </a:extLst>
          </p:cNvPr>
          <p:cNvSpPr/>
          <p:nvPr/>
        </p:nvSpPr>
        <p:spPr>
          <a:xfrm>
            <a:off x="9831281" y="3288210"/>
            <a:ext cx="271976" cy="26728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13959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8E0CB58-79EC-6602-532F-B2B6E69C5EED}"/>
              </a:ext>
            </a:extLst>
          </p:cNvPr>
          <p:cNvSpPr>
            <a:spLocks noGrp="1"/>
          </p:cNvSpPr>
          <p:nvPr>
            <p:ph type="pic" sz="quarter" idx="12"/>
          </p:nvPr>
        </p:nvSpPr>
        <p:spPr/>
        <p:txBody>
          <a:bodyPr/>
          <a:lstStyle/>
          <a:p>
            <a:endParaRPr/>
          </a:p>
        </p:txBody>
      </p:sp>
      <p:sp>
        <p:nvSpPr>
          <p:cNvPr id="2" name="Title 1">
            <a:extLst>
              <a:ext uri="{FF2B5EF4-FFF2-40B4-BE49-F238E27FC236}">
                <a16:creationId xmlns:a16="http://schemas.microsoft.com/office/drawing/2014/main" id="{E5F191A4-7839-4F63-B17C-7C366C59488C}"/>
              </a:ext>
            </a:extLst>
          </p:cNvPr>
          <p:cNvSpPr>
            <a:spLocks noGrp="1"/>
          </p:cNvSpPr>
          <p:nvPr>
            <p:ph type="title" idx="4294967295"/>
          </p:nvPr>
        </p:nvSpPr>
        <p:spPr>
          <a:xfrm>
            <a:off x="1030014" y="136525"/>
            <a:ext cx="8750574" cy="1235075"/>
          </a:xfrm>
        </p:spPr>
        <p:txBody>
          <a:bodyPr/>
          <a:lstStyle/>
          <a:p>
            <a:r>
              <a:rPr lang="en-US" sz="4000" dirty="0">
                <a:solidFill>
                  <a:srgbClr val="1C29A2"/>
                </a:solidFill>
                <a:latin typeface="EB Garamond SemiBold"/>
                <a:ea typeface="EB Garamond SemiBold"/>
              </a:rPr>
              <a:t>Data and method</a:t>
            </a:r>
          </a:p>
        </p:txBody>
      </p:sp>
      <p:sp>
        <p:nvSpPr>
          <p:cNvPr id="4" name="Content Placeholder 3">
            <a:extLst>
              <a:ext uri="{FF2B5EF4-FFF2-40B4-BE49-F238E27FC236}">
                <a16:creationId xmlns:a16="http://schemas.microsoft.com/office/drawing/2014/main" id="{9B9ED227-95A7-4B08-91FE-5E0EF0D41D20}"/>
              </a:ext>
            </a:extLst>
          </p:cNvPr>
          <p:cNvSpPr>
            <a:spLocks noGrp="1"/>
          </p:cNvSpPr>
          <p:nvPr>
            <p:ph idx="4294967295"/>
          </p:nvPr>
        </p:nvSpPr>
        <p:spPr>
          <a:xfrm>
            <a:off x="262759" y="1618594"/>
            <a:ext cx="8092966" cy="4603530"/>
          </a:xfrm>
        </p:spPr>
        <p:txBody>
          <a:bodyPr vert="horz" lIns="91440" tIns="45720" rIns="91440" bIns="45720" rtlCol="0" anchor="t">
            <a:noAutofit/>
          </a:bodyPr>
          <a:lstStyle/>
          <a:p>
            <a:pPr marL="0" indent="0">
              <a:buNone/>
            </a:pPr>
            <a:r>
              <a:rPr lang="en-GB" sz="2400" b="1" dirty="0">
                <a:effectLst/>
                <a:latin typeface="Garamond"/>
                <a:cs typeface="Poppins"/>
              </a:rPr>
              <a:t>200 semi-structured interviews</a:t>
            </a:r>
            <a:r>
              <a:rPr lang="en-GB" sz="2400" b="1" dirty="0">
                <a:latin typeface="Garamond"/>
                <a:cs typeface="Poppins"/>
              </a:rPr>
              <a:t> with visual Q-sort</a:t>
            </a:r>
            <a:endParaRPr lang="en-GB" sz="2400" b="1" dirty="0">
              <a:effectLst/>
              <a:latin typeface="Garamond"/>
              <a:cs typeface="Poppins"/>
            </a:endParaRPr>
          </a:p>
          <a:p>
            <a:r>
              <a:rPr lang="en-GB" sz="2000" dirty="0">
                <a:effectLst/>
                <a:latin typeface="Garamond"/>
                <a:cs typeface="Poppins"/>
              </a:rPr>
              <a:t>4 Q-sorts</a:t>
            </a:r>
          </a:p>
          <a:p>
            <a:r>
              <a:rPr lang="en-GB" sz="2000" dirty="0">
                <a:effectLst/>
                <a:latin typeface="Garamond"/>
                <a:cs typeface="Poppins"/>
              </a:rPr>
              <a:t>25 diverse images of female and male faces and bodies</a:t>
            </a:r>
          </a:p>
          <a:p>
            <a:r>
              <a:rPr lang="en-GB" sz="2000" dirty="0">
                <a:effectLst/>
                <a:latin typeface="Garamond"/>
                <a:cs typeface="Poppins"/>
              </a:rPr>
              <a:t>Open questions on beauty, beauty practices, social background</a:t>
            </a:r>
          </a:p>
          <a:p>
            <a:pPr marL="0" indent="0">
              <a:buNone/>
            </a:pPr>
            <a:r>
              <a:rPr lang="en-GB" sz="2400" b="1" dirty="0">
                <a:effectLst/>
                <a:latin typeface="Garamond"/>
                <a:cs typeface="Poppins"/>
              </a:rPr>
              <a:t>Quota sample</a:t>
            </a:r>
          </a:p>
          <a:p>
            <a:r>
              <a:rPr lang="en-GB" sz="2000" dirty="0">
                <a:effectLst/>
                <a:latin typeface="Garamond"/>
                <a:cs typeface="Poppins"/>
              </a:rPr>
              <a:t>5 cities: Accra, Brussels, Buenos Aires, Hong Kong, Tehran</a:t>
            </a:r>
          </a:p>
          <a:p>
            <a:r>
              <a:rPr lang="en-GB" sz="2000" dirty="0">
                <a:effectLst/>
                <a:latin typeface="Garamond"/>
                <a:cs typeface="Poppins"/>
              </a:rPr>
              <a:t>Equal proportions: college/</a:t>
            </a:r>
            <a:r>
              <a:rPr lang="en-GB" sz="2000" dirty="0">
                <a:latin typeface="Garamond"/>
                <a:cs typeface="Poppins"/>
              </a:rPr>
              <a:t>non-college</a:t>
            </a:r>
            <a:r>
              <a:rPr lang="en-GB" sz="2000" dirty="0">
                <a:effectLst/>
                <a:latin typeface="Garamond"/>
                <a:cs typeface="Poppins"/>
              </a:rPr>
              <a:t> educated; men and women (+3</a:t>
            </a:r>
            <a:r>
              <a:rPr lang="en-GB" sz="2000" baseline="30000" dirty="0">
                <a:effectLst/>
                <a:latin typeface="Garamond"/>
                <a:cs typeface="Poppins"/>
              </a:rPr>
              <a:t>rd</a:t>
            </a:r>
            <a:r>
              <a:rPr lang="en-GB" sz="2000" dirty="0">
                <a:effectLst/>
                <a:latin typeface="Garamond"/>
                <a:cs typeface="Poppins"/>
              </a:rPr>
              <a:t> gender group); 3 age groups (18-30; 31-50; 50+); religion; </a:t>
            </a:r>
            <a:r>
              <a:rPr lang="en-GB" sz="2000" dirty="0" err="1">
                <a:effectLst/>
                <a:latin typeface="Garamond"/>
                <a:cs typeface="Poppins"/>
              </a:rPr>
              <a:t>localition</a:t>
            </a:r>
            <a:endParaRPr lang="en-GB" sz="2000" dirty="0">
              <a:effectLst/>
              <a:latin typeface="Garamond"/>
              <a:cs typeface="Poppins"/>
            </a:endParaRPr>
          </a:p>
          <a:p>
            <a:pPr marL="0" indent="0">
              <a:buNone/>
            </a:pPr>
            <a:r>
              <a:rPr lang="en-GB" sz="2400" b="1" dirty="0">
                <a:latin typeface="Garamond"/>
                <a:cs typeface="Poppins"/>
              </a:rPr>
              <a:t>Data analysis</a:t>
            </a:r>
            <a:endParaRPr lang="en-GB" sz="2400" b="1" dirty="0">
              <a:latin typeface="Garamond"/>
            </a:endParaRPr>
          </a:p>
          <a:p>
            <a:r>
              <a:rPr lang="en-GB" sz="2000" dirty="0">
                <a:latin typeface="Garamond"/>
                <a:cs typeface="Poppins"/>
              </a:rPr>
              <a:t>Quantitative analysis of Q-scores (descriptives, factor analysis) </a:t>
            </a:r>
          </a:p>
          <a:p>
            <a:r>
              <a:rPr lang="en-GB" sz="2000" dirty="0">
                <a:latin typeface="Garamond"/>
                <a:cs typeface="Poppins"/>
              </a:rPr>
              <a:t>Thematic coding of interview transcripts</a:t>
            </a:r>
          </a:p>
          <a:p>
            <a:endParaRPr lang="en-GB" sz="1800" dirty="0">
              <a:latin typeface="Garamond"/>
              <a:cs typeface="Poppins"/>
            </a:endParaRPr>
          </a:p>
          <a:p>
            <a:endParaRPr lang="en-GB" sz="1800" dirty="0">
              <a:latin typeface="Garamond"/>
            </a:endParaRPr>
          </a:p>
          <a:p>
            <a:endParaRPr lang="en-GB" sz="1800" dirty="0">
              <a:latin typeface="Garamond"/>
            </a:endParaRPr>
          </a:p>
          <a:p>
            <a:endParaRPr lang="en-US" sz="2400" dirty="0"/>
          </a:p>
        </p:txBody>
      </p:sp>
      <p:sp>
        <p:nvSpPr>
          <p:cNvPr id="22" name="TextBox 21">
            <a:extLst>
              <a:ext uri="{FF2B5EF4-FFF2-40B4-BE49-F238E27FC236}">
                <a16:creationId xmlns:a16="http://schemas.microsoft.com/office/drawing/2014/main" id="{8E15FE45-6DAA-ED80-D4F5-62410D1728B3}"/>
              </a:ext>
            </a:extLst>
          </p:cNvPr>
          <p:cNvSpPr txBox="1"/>
          <p:nvPr/>
        </p:nvSpPr>
        <p:spPr>
          <a:xfrm>
            <a:off x="4540469" y="5850589"/>
            <a:ext cx="4056993" cy="1200329"/>
          </a:xfrm>
          <a:prstGeom prst="rect">
            <a:avLst/>
          </a:prstGeom>
          <a:noFill/>
        </p:spPr>
        <p:txBody>
          <a:bodyPr wrap="square" rtlCol="0">
            <a:spAutoFit/>
          </a:bodyPr>
          <a:lstStyle/>
          <a:p>
            <a:endParaRPr lang="en-GB" dirty="0">
              <a:effectLst/>
              <a:latin typeface="Garamond" panose="02020404030301010803" pitchFamily="18" charset="0"/>
            </a:endParaRPr>
          </a:p>
          <a:p>
            <a:r>
              <a:rPr lang="en-GB" dirty="0">
                <a:effectLst/>
                <a:latin typeface="Garamond" panose="02020404030301010803" pitchFamily="18" charset="0"/>
              </a:rPr>
              <a:t>(For extensive description of method, see</a:t>
            </a:r>
          </a:p>
          <a:p>
            <a:r>
              <a:rPr lang="en-GB" dirty="0" err="1">
                <a:effectLst/>
                <a:latin typeface="Garamond" panose="02020404030301010803" pitchFamily="18" charset="0"/>
              </a:rPr>
              <a:t>Kuipers</a:t>
            </a:r>
            <a:r>
              <a:rPr lang="en-GB" dirty="0">
                <a:effectLst/>
                <a:latin typeface="Garamond" panose="02020404030301010803" pitchFamily="18" charset="0"/>
              </a:rPr>
              <a:t>, </a:t>
            </a:r>
            <a:r>
              <a:rPr lang="en-GB" dirty="0" err="1">
                <a:effectLst/>
                <a:latin typeface="Garamond" panose="02020404030301010803" pitchFamily="18" charset="0"/>
              </a:rPr>
              <a:t>Sezneva</a:t>
            </a:r>
            <a:r>
              <a:rPr lang="en-GB" dirty="0">
                <a:effectLst/>
                <a:latin typeface="Garamond" panose="02020404030301010803" pitchFamily="18" charset="0"/>
              </a:rPr>
              <a:t> &amp; </a:t>
            </a:r>
            <a:r>
              <a:rPr lang="en-GB" dirty="0" err="1">
                <a:effectLst/>
                <a:latin typeface="Garamond" panose="02020404030301010803" pitchFamily="18" charset="0"/>
              </a:rPr>
              <a:t>Halauniova</a:t>
            </a:r>
            <a:r>
              <a:rPr lang="en-GB" dirty="0">
                <a:effectLst/>
                <a:latin typeface="Garamond" panose="02020404030301010803" pitchFamily="18" charset="0"/>
              </a:rPr>
              <a:t>, 2022)</a:t>
            </a:r>
          </a:p>
          <a:p>
            <a:endParaRPr lang="en-BE" dirty="0"/>
          </a:p>
        </p:txBody>
      </p:sp>
      <p:pic>
        <p:nvPicPr>
          <p:cNvPr id="5" name="Picture Placeholder 17">
            <a:extLst>
              <a:ext uri="{FF2B5EF4-FFF2-40B4-BE49-F238E27FC236}">
                <a16:creationId xmlns:a16="http://schemas.microsoft.com/office/drawing/2014/main" id="{DC447988-2DE5-3E01-5FDE-75B57D838081}"/>
              </a:ext>
            </a:extLst>
          </p:cNvPr>
          <p:cNvPicPr>
            <a:picLocks noChangeAspect="1"/>
          </p:cNvPicPr>
          <p:nvPr/>
        </p:nvPicPr>
        <p:blipFill rotWithShape="1">
          <a:blip r:embed="rId2"/>
          <a:srcRect l="-850" t="6119" r="-1" b="3408"/>
          <a:stretch/>
        </p:blipFill>
        <p:spPr>
          <a:xfrm>
            <a:off x="8046522" y="2653167"/>
            <a:ext cx="3273210" cy="3186094"/>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721508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BB107-6987-E4FA-D035-DAED9774D912}"/>
            </a:ext>
          </a:extLst>
        </p:cNvPr>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606A41A0-1CDC-9BA1-D3B2-5D6A41611ED3}"/>
              </a:ext>
            </a:extLst>
          </p:cNvPr>
          <p:cNvSpPr>
            <a:spLocks noGrp="1"/>
          </p:cNvSpPr>
          <p:nvPr>
            <p:ph type="sldNum" sz="quarter" idx="4"/>
          </p:nvPr>
        </p:nvSpPr>
        <p:spPr/>
        <p:txBody>
          <a:bodyPr/>
          <a:lstStyle/>
          <a:p>
            <a:fld id="{294A09A9-5501-47C1-A89A-A340965A2BE2}" type="slidenum">
              <a:rPr lang="en-US" smtClean="0"/>
              <a:pPr/>
              <a:t>9</a:t>
            </a:fld>
            <a:endParaRPr lang="en-US"/>
          </a:p>
        </p:txBody>
      </p:sp>
      <p:pic>
        <p:nvPicPr>
          <p:cNvPr id="3" name="Picture 5">
            <a:extLst>
              <a:ext uri="{FF2B5EF4-FFF2-40B4-BE49-F238E27FC236}">
                <a16:creationId xmlns:a16="http://schemas.microsoft.com/office/drawing/2014/main" id="{62D9F52E-B8FE-65ED-8CC9-D1ABC13FB6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090" y="1216156"/>
            <a:ext cx="8177892" cy="483927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6534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976EC21-683C-C713-D7B0-84262FD3F7C2}"/>
              </a:ext>
            </a:extLst>
          </p:cNvPr>
          <p:cNvSpPr>
            <a:spLocks noGrp="1"/>
          </p:cNvSpPr>
          <p:nvPr>
            <p:ph type="sldNum" sz="quarter" idx="4"/>
          </p:nvPr>
        </p:nvSpPr>
        <p:spPr/>
        <p:txBody>
          <a:bodyPr/>
          <a:lstStyle/>
          <a:p>
            <a:fld id="{294A09A9-5501-47C1-A89A-A340965A2BE2}" type="slidenum">
              <a:rPr lang="en-US" smtClean="0"/>
              <a:pPr/>
              <a:t>10</a:t>
            </a:fld>
            <a:endParaRPr lang="en-US" dirty="0"/>
          </a:p>
        </p:txBody>
      </p:sp>
      <p:pic>
        <p:nvPicPr>
          <p:cNvPr id="7" name="Picture 2">
            <a:extLst>
              <a:ext uri="{FF2B5EF4-FFF2-40B4-BE49-F238E27FC236}">
                <a16:creationId xmlns:a16="http://schemas.microsoft.com/office/drawing/2014/main" id="{3214543C-4CDF-6F7B-FC6E-AF02BBB66C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7575" y="429283"/>
            <a:ext cx="7816850" cy="573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7967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572B3E1-77D5-C2A9-549D-BF5C76283B1D}"/>
              </a:ext>
            </a:extLst>
          </p:cNvPr>
          <p:cNvPicPr>
            <a:picLocks noChangeAspect="1"/>
          </p:cNvPicPr>
          <p:nvPr/>
        </p:nvPicPr>
        <p:blipFill>
          <a:blip r:embed="rId3"/>
          <a:srcRect t="13555" b="11445"/>
          <a:stretch/>
        </p:blipFill>
        <p:spPr>
          <a:xfrm>
            <a:off x="20" y="10"/>
            <a:ext cx="12191980" cy="6857990"/>
          </a:xfrm>
          <a:custGeom>
            <a:avLst/>
            <a:gdLst>
              <a:gd name="connsiteX0" fmla="*/ 1336329 w 2672656"/>
              <a:gd name="connsiteY0" fmla="*/ 0 h 2672656"/>
              <a:gd name="connsiteX1" fmla="*/ 2672656 w 2672656"/>
              <a:gd name="connsiteY1" fmla="*/ 0 h 2672656"/>
              <a:gd name="connsiteX2" fmla="*/ 2672656 w 2672656"/>
              <a:gd name="connsiteY2" fmla="*/ 1336328 h 2672656"/>
              <a:gd name="connsiteX3" fmla="*/ 1336328 w 2672656"/>
              <a:gd name="connsiteY3" fmla="*/ 2672656 h 2672656"/>
              <a:gd name="connsiteX4" fmla="*/ 0 w 2672656"/>
              <a:gd name="connsiteY4" fmla="*/ 1336328 h 2672656"/>
              <a:gd name="connsiteX5" fmla="*/ 1 w 2672656"/>
              <a:gd name="connsiteY5" fmla="*/ 1336328 h 2672656"/>
              <a:gd name="connsiteX6" fmla="*/ 1336329 w 2672656"/>
              <a:gd name="connsiteY6" fmla="*/ 0 h 267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656" h="2672656">
                <a:moveTo>
                  <a:pt x="1336329" y="0"/>
                </a:moveTo>
                <a:lnTo>
                  <a:pt x="2672656" y="0"/>
                </a:lnTo>
                <a:lnTo>
                  <a:pt x="2672656" y="1336328"/>
                </a:lnTo>
                <a:cubicBezTo>
                  <a:pt x="2672656" y="2074362"/>
                  <a:pt x="2074362" y="2672656"/>
                  <a:pt x="1336328" y="2672656"/>
                </a:cubicBezTo>
                <a:cubicBezTo>
                  <a:pt x="598294" y="2672656"/>
                  <a:pt x="0" y="2074362"/>
                  <a:pt x="0" y="1336328"/>
                </a:cubicBezTo>
                <a:lnTo>
                  <a:pt x="1" y="1336328"/>
                </a:lnTo>
                <a:cubicBezTo>
                  <a:pt x="1" y="598294"/>
                  <a:pt x="598295" y="0"/>
                  <a:pt x="1336329" y="0"/>
                </a:cubicBezTo>
                <a:close/>
              </a:path>
            </a:pathLst>
          </a:custGeom>
          <a:no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9" name="Date Placeholder 8" hidden="1">
            <a:extLst>
              <a:ext uri="{FF2B5EF4-FFF2-40B4-BE49-F238E27FC236}">
                <a16:creationId xmlns:a16="http://schemas.microsoft.com/office/drawing/2014/main" id="{22585C26-9F5B-B2EC-03CD-259007B7346A}"/>
              </a:ext>
            </a:extLst>
          </p:cNvPr>
          <p:cNvSpPr>
            <a:spLocks noGrp="1"/>
          </p:cNvSpPr>
          <p:nvPr>
            <p:ph type="dt" sz="half" idx="4294967295"/>
          </p:nvPr>
        </p:nvSpPr>
        <p:spPr>
          <a:xfrm>
            <a:off x="381000" y="6356350"/>
            <a:ext cx="1767114" cy="365125"/>
          </a:xfrm>
        </p:spPr>
        <p:txBody>
          <a:bodyPr/>
          <a:lstStyle/>
          <a:p>
            <a:pPr>
              <a:spcAft>
                <a:spcPts val="600"/>
              </a:spcAft>
            </a:pPr>
            <a:r>
              <a:rPr lang="en-US"/>
              <a:t>18/09/20XX</a:t>
            </a:r>
          </a:p>
        </p:txBody>
      </p:sp>
      <p:sp>
        <p:nvSpPr>
          <p:cNvPr id="10" name="Slide Number Placeholder 9" hidden="1">
            <a:extLst>
              <a:ext uri="{FF2B5EF4-FFF2-40B4-BE49-F238E27FC236}">
                <a16:creationId xmlns:a16="http://schemas.microsoft.com/office/drawing/2014/main" id="{E3E2C621-7CB8-59FD-C0B3-F6F9B7C667C3}"/>
              </a:ext>
            </a:extLst>
          </p:cNvPr>
          <p:cNvSpPr>
            <a:spLocks noGrp="1"/>
          </p:cNvSpPr>
          <p:nvPr>
            <p:ph type="sldNum" sz="quarter" idx="4294967295"/>
          </p:nvPr>
        </p:nvSpPr>
        <p:spPr>
          <a:xfrm>
            <a:off x="10153276" y="6356350"/>
            <a:ext cx="1657723" cy="365125"/>
          </a:xfrm>
        </p:spPr>
        <p:txBody>
          <a:bodyPr/>
          <a:lstStyle/>
          <a:p>
            <a:pPr>
              <a:spcAft>
                <a:spcPts val="600"/>
              </a:spcAft>
            </a:pPr>
            <a:fld id="{294A09A9-5501-47C1-A89A-A340965A2BE2}" type="slidenum">
              <a:rPr lang="en-US" smtClean="0"/>
              <a:pPr>
                <a:spcAft>
                  <a:spcPts val="600"/>
                </a:spcAft>
              </a:pPr>
              <a:t>11</a:t>
            </a:fld>
            <a:endParaRPr lang="en-US"/>
          </a:p>
        </p:txBody>
      </p:sp>
      <p:sp>
        <p:nvSpPr>
          <p:cNvPr id="2" name="Title 1">
            <a:extLst>
              <a:ext uri="{FF2B5EF4-FFF2-40B4-BE49-F238E27FC236}">
                <a16:creationId xmlns:a16="http://schemas.microsoft.com/office/drawing/2014/main" id="{8B755F3A-63EB-2E9B-9C5F-139D33CF64AD}"/>
              </a:ext>
            </a:extLst>
          </p:cNvPr>
          <p:cNvSpPr txBox="1">
            <a:spLocks/>
          </p:cNvSpPr>
          <p:nvPr/>
        </p:nvSpPr>
        <p:spPr>
          <a:xfrm>
            <a:off x="1239520" y="5724526"/>
            <a:ext cx="11109960" cy="650874"/>
          </a:xfrm>
          <a:prstGeom prst="rect">
            <a:avLst/>
          </a:prstGeom>
          <a:solidFill>
            <a:schemeClr val="bg1"/>
          </a:solidFill>
        </p:spPr>
        <p:txBody>
          <a:bodyPr/>
          <a:lstStyle>
            <a:lvl1pPr algn="l" defTabSz="914400" rtl="0" eaLnBrk="1" latinLnBrk="0" hangingPunct="1">
              <a:lnSpc>
                <a:spcPct val="90000"/>
              </a:lnSpc>
              <a:spcBef>
                <a:spcPct val="0"/>
              </a:spcBef>
              <a:buNone/>
              <a:defRPr sz="4400" kern="1200">
                <a:solidFill>
                  <a:srgbClr val="142160"/>
                </a:solidFill>
                <a:latin typeface="EB Garamond SemiBold" panose="00000700000000000000" pitchFamily="2" charset="0"/>
                <a:ea typeface="EB Garamond SemiBold" panose="00000700000000000000" pitchFamily="2" charset="0"/>
                <a:cs typeface="+mj-cs"/>
              </a:defRPr>
            </a:lvl1pPr>
          </a:lstStyle>
          <a:p>
            <a:r>
              <a:rPr lang="en-US" sz="4000">
                <a:latin typeface="Garamond" panose="02020404030301010803" pitchFamily="18" charset="0"/>
                <a:ea typeface="EB Garamond SemiBold"/>
              </a:rPr>
              <a:t>Constructing Q-sorts: a collective, iterative process  </a:t>
            </a:r>
            <a:endParaRPr lang="en-US" sz="4000" dirty="0">
              <a:latin typeface="Garamond" panose="02020404030301010803" pitchFamily="18" charset="0"/>
              <a:ea typeface="EB Garamond SemiBold"/>
            </a:endParaRPr>
          </a:p>
        </p:txBody>
      </p:sp>
    </p:spTree>
    <p:extLst>
      <p:ext uri="{BB962C8B-B14F-4D97-AF65-F5344CB8AC3E}">
        <p14:creationId xmlns:p14="http://schemas.microsoft.com/office/powerpoint/2010/main" val="2506575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D3669-06F2-D320-3AA5-62F0798FF6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22C1CE-6B5F-80C5-078E-BD10E567F9B1}"/>
              </a:ext>
            </a:extLst>
          </p:cNvPr>
          <p:cNvSpPr>
            <a:spLocks noGrp="1"/>
          </p:cNvSpPr>
          <p:nvPr>
            <p:ph type="title"/>
          </p:nvPr>
        </p:nvSpPr>
        <p:spPr>
          <a:xfrm>
            <a:off x="1019502" y="136526"/>
            <a:ext cx="10440977" cy="1494154"/>
          </a:xfrm>
        </p:spPr>
        <p:txBody>
          <a:bodyPr/>
          <a:lstStyle/>
          <a:p>
            <a:r>
              <a:rPr lang="en-US" sz="4000" dirty="0">
                <a:solidFill>
                  <a:srgbClr val="1C29A2"/>
                </a:solidFill>
                <a:latin typeface="Garamond" panose="02020404030301010803" pitchFamily="18" charset="0"/>
                <a:ea typeface="EB Garamond SemiBold"/>
              </a:rPr>
              <a:t>Designing a contextual comparative study</a:t>
            </a:r>
          </a:p>
        </p:txBody>
      </p:sp>
      <p:sp>
        <p:nvSpPr>
          <p:cNvPr id="4" name="Content Placeholder 3">
            <a:extLst>
              <a:ext uri="{FF2B5EF4-FFF2-40B4-BE49-F238E27FC236}">
                <a16:creationId xmlns:a16="http://schemas.microsoft.com/office/drawing/2014/main" id="{B4303CB4-3D5B-DF3A-63AE-555A1A5108BD}"/>
              </a:ext>
            </a:extLst>
          </p:cNvPr>
          <p:cNvSpPr>
            <a:spLocks noGrp="1"/>
          </p:cNvSpPr>
          <p:nvPr>
            <p:ph idx="1"/>
          </p:nvPr>
        </p:nvSpPr>
        <p:spPr>
          <a:xfrm>
            <a:off x="945932" y="2087561"/>
            <a:ext cx="10514548" cy="3366815"/>
          </a:xfrm>
        </p:spPr>
        <p:txBody>
          <a:bodyPr vert="horz" lIns="91440" tIns="45720" rIns="91440" bIns="45720" rtlCol="0" anchor="t">
            <a:noAutofit/>
          </a:bodyPr>
          <a:lstStyle/>
          <a:p>
            <a:r>
              <a:rPr lang="en-US" sz="2400" dirty="0">
                <a:solidFill>
                  <a:schemeClr val="tx1"/>
                </a:solidFill>
                <a:latin typeface="Garamond" panose="02020404030301010803" pitchFamily="18" charset="0"/>
                <a:cs typeface="Poppins"/>
              </a:rPr>
              <a:t>1. Co-design with a global team</a:t>
            </a:r>
          </a:p>
          <a:p>
            <a:r>
              <a:rPr lang="en-US" sz="2400" dirty="0">
                <a:solidFill>
                  <a:schemeClr val="tx1"/>
                </a:solidFill>
                <a:latin typeface="Garamond" panose="02020404030301010803" pitchFamily="18" charset="0"/>
                <a:cs typeface="Poppins"/>
              </a:rPr>
              <a:t>2. Co-develop matrix with beauty traits (Van der Laan &amp; Kuipers, 2016)</a:t>
            </a:r>
          </a:p>
          <a:p>
            <a:pPr marL="1143000" lvl="1" indent="-457200"/>
            <a:r>
              <a:rPr lang="en-US" sz="2000" dirty="0">
                <a:solidFill>
                  <a:schemeClr val="tx1"/>
                </a:solidFill>
                <a:latin typeface="Garamond" panose="02020404030301010803" pitchFamily="18" charset="0"/>
                <a:cs typeface="Poppins"/>
              </a:rPr>
              <a:t>24 for faces (</a:t>
            </a:r>
            <a:r>
              <a:rPr lang="en-US" sz="2000" dirty="0" err="1">
                <a:solidFill>
                  <a:srgbClr val="142160"/>
                </a:solidFill>
                <a:latin typeface="Garamond" panose="02020404030301010803" pitchFamily="18" charset="0"/>
                <a:cs typeface="Poppins"/>
              </a:rPr>
              <a:t>eg.</a:t>
            </a:r>
            <a:r>
              <a:rPr lang="en-US" sz="2000" dirty="0">
                <a:solidFill>
                  <a:srgbClr val="142160"/>
                </a:solidFill>
                <a:latin typeface="Garamond" panose="02020404030301010803" pitchFamily="18" charset="0"/>
                <a:cs typeface="Poppins"/>
              </a:rPr>
              <a:t>, hair color, shape, gender normativity, style of photography, eye color, skin tone, eye contact, expression, smile</a:t>
            </a:r>
            <a:r>
              <a:rPr lang="en-US" sz="2000" dirty="0">
                <a:solidFill>
                  <a:schemeClr val="tx1"/>
                </a:solidFill>
                <a:latin typeface="Garamond" panose="02020404030301010803" pitchFamily="18" charset="0"/>
                <a:cs typeface="Poppins"/>
              </a:rPr>
              <a:t>)</a:t>
            </a:r>
          </a:p>
          <a:p>
            <a:pPr marL="1143000" lvl="1" indent="-457200"/>
            <a:r>
              <a:rPr lang="en-US" sz="2000" dirty="0">
                <a:solidFill>
                  <a:schemeClr val="tx1"/>
                </a:solidFill>
                <a:latin typeface="Garamond" panose="02020404030301010803" pitchFamily="18" charset="0"/>
                <a:cs typeface="Poppins"/>
              </a:rPr>
              <a:t>14 for bodies (</a:t>
            </a:r>
            <a:r>
              <a:rPr lang="en-US" sz="2000" dirty="0" err="1">
                <a:solidFill>
                  <a:srgbClr val="142160"/>
                </a:solidFill>
                <a:latin typeface="Garamond" panose="02020404030301010803" pitchFamily="18" charset="0"/>
                <a:cs typeface="Poppins"/>
              </a:rPr>
              <a:t>eg.</a:t>
            </a:r>
            <a:r>
              <a:rPr lang="en-US" sz="2000" dirty="0">
                <a:solidFill>
                  <a:srgbClr val="142160"/>
                </a:solidFill>
                <a:latin typeface="Garamond" panose="02020404030301010803" pitchFamily="18" charset="0"/>
                <a:cs typeface="Poppins"/>
              </a:rPr>
              <a:t>, size, shape, gender normativity, shape of tummy, skin tone, pose, size of breast, etc.)</a:t>
            </a:r>
          </a:p>
          <a:p>
            <a:pPr marL="457200" indent="-457200"/>
            <a:r>
              <a:rPr lang="en-US" dirty="0">
                <a:solidFill>
                  <a:schemeClr val="tx1"/>
                </a:solidFill>
                <a:latin typeface="Garamond" panose="02020404030301010803" pitchFamily="18" charset="0"/>
                <a:cs typeface="Poppins"/>
              </a:rPr>
              <a:t>3</a:t>
            </a:r>
            <a:r>
              <a:rPr lang="en-US" sz="2400" dirty="0">
                <a:solidFill>
                  <a:schemeClr val="tx1"/>
                </a:solidFill>
                <a:latin typeface="Garamond" panose="02020404030301010803" pitchFamily="18" charset="0"/>
                <a:cs typeface="Poppins"/>
              </a:rPr>
              <a:t>. Create separate stacks (with stock photos) for each city: a mix of overlapping (shared) images and local images with common physical types and local styles and standards for each city </a:t>
            </a:r>
          </a:p>
          <a:p>
            <a:pPr marL="457200" indent="-457200"/>
            <a:endParaRPr lang="en-US" sz="2400" dirty="0">
              <a:solidFill>
                <a:schemeClr val="tx1"/>
              </a:solidFill>
              <a:latin typeface="Garamond" panose="02020404030301010803" pitchFamily="18" charset="0"/>
              <a:cs typeface="Poppins"/>
            </a:endParaRPr>
          </a:p>
          <a:p>
            <a:pPr marL="914400" lvl="1" indent="-457200"/>
            <a:r>
              <a:rPr lang="en-US" sz="1600" dirty="0">
                <a:solidFill>
                  <a:schemeClr val="tx1"/>
                </a:solidFill>
                <a:latin typeface="Garamond" panose="02020404030301010803" pitchFamily="18" charset="0"/>
                <a:cs typeface="Poppins"/>
              </a:rPr>
              <a:t>	</a:t>
            </a:r>
            <a:endParaRPr lang="en-GB" sz="1800" dirty="0">
              <a:latin typeface="Garamond"/>
            </a:endParaRPr>
          </a:p>
          <a:p>
            <a:endParaRPr lang="en-US" sz="2400" dirty="0"/>
          </a:p>
        </p:txBody>
      </p:sp>
    </p:spTree>
    <p:extLst>
      <p:ext uri="{BB962C8B-B14F-4D97-AF65-F5344CB8AC3E}">
        <p14:creationId xmlns:p14="http://schemas.microsoft.com/office/powerpoint/2010/main" val="1111330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332B7-F2B9-D31E-A0D4-A2D4596B2D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10B837-A590-AD6A-8701-09AFB78F3593}"/>
              </a:ext>
            </a:extLst>
          </p:cNvPr>
          <p:cNvSpPr>
            <a:spLocks noGrp="1"/>
          </p:cNvSpPr>
          <p:nvPr>
            <p:ph type="title"/>
          </p:nvPr>
        </p:nvSpPr>
        <p:spPr/>
        <p:txBody>
          <a:bodyPr/>
          <a:lstStyle/>
          <a:p>
            <a:r>
              <a:rPr lang="nl-NL" sz="4000" dirty="0">
                <a:solidFill>
                  <a:srgbClr val="1C29A2"/>
                </a:solidFill>
              </a:rPr>
              <a:t>Understanding Beauty </a:t>
            </a:r>
            <a:r>
              <a:rPr lang="nl-NL" sz="4000" dirty="0" err="1">
                <a:solidFill>
                  <a:srgbClr val="1C29A2"/>
                </a:solidFill>
              </a:rPr>
              <a:t>and</a:t>
            </a:r>
            <a:r>
              <a:rPr lang="nl-NL" sz="4000" dirty="0">
                <a:solidFill>
                  <a:srgbClr val="1C29A2"/>
                </a:solidFill>
              </a:rPr>
              <a:t> </a:t>
            </a:r>
            <a:r>
              <a:rPr lang="nl-NL" sz="4000" dirty="0" err="1">
                <a:solidFill>
                  <a:srgbClr val="1C29A2"/>
                </a:solidFill>
              </a:rPr>
              <a:t>Inequality</a:t>
            </a:r>
            <a:endParaRPr sz="4000" dirty="0">
              <a:solidFill>
                <a:srgbClr val="1C29A2"/>
              </a:solidFill>
            </a:endParaRPr>
          </a:p>
        </p:txBody>
      </p:sp>
      <p:sp>
        <p:nvSpPr>
          <p:cNvPr id="3" name="Content Placeholder 2">
            <a:extLst>
              <a:ext uri="{FF2B5EF4-FFF2-40B4-BE49-F238E27FC236}">
                <a16:creationId xmlns:a16="http://schemas.microsoft.com/office/drawing/2014/main" id="{F582224F-9B25-4803-78A8-E9A6225175F0}"/>
              </a:ext>
            </a:extLst>
          </p:cNvPr>
          <p:cNvSpPr>
            <a:spLocks noGrp="1"/>
          </p:cNvSpPr>
          <p:nvPr>
            <p:ph idx="1"/>
          </p:nvPr>
        </p:nvSpPr>
        <p:spPr>
          <a:xfrm>
            <a:off x="1167492" y="2087561"/>
            <a:ext cx="10155698" cy="3366815"/>
          </a:xfrm>
        </p:spPr>
        <p:txBody>
          <a:bodyPr/>
          <a:lstStyle/>
          <a:p>
            <a:r>
              <a:rPr lang="nl-NL" b="1" dirty="0" err="1">
                <a:solidFill>
                  <a:srgbClr val="8593A8"/>
                </a:solidFill>
                <a:latin typeface="Garamond" panose="02020404030301010803" pitchFamily="18" charset="0"/>
              </a:rPr>
              <a:t>Theoretical</a:t>
            </a:r>
            <a:r>
              <a:rPr lang="nl-NL" b="1" dirty="0">
                <a:solidFill>
                  <a:srgbClr val="8593A8"/>
                </a:solidFill>
                <a:latin typeface="Garamond" panose="02020404030301010803" pitchFamily="18" charset="0"/>
              </a:rPr>
              <a:t>: </a:t>
            </a:r>
            <a:r>
              <a:rPr lang="nl-NL" dirty="0" err="1">
                <a:solidFill>
                  <a:srgbClr val="8593A8"/>
                </a:solidFill>
                <a:latin typeface="Garamond" panose="02020404030301010803" pitchFamily="18" charset="0"/>
              </a:rPr>
              <a:t>From</a:t>
            </a:r>
            <a:r>
              <a:rPr lang="nl-NL" dirty="0">
                <a:solidFill>
                  <a:srgbClr val="8593A8"/>
                </a:solidFill>
                <a:latin typeface="Garamond" panose="02020404030301010803" pitchFamily="18" charset="0"/>
              </a:rPr>
              <a:t> beauty as </a:t>
            </a:r>
            <a:r>
              <a:rPr lang="nl-NL" dirty="0" err="1">
                <a:solidFill>
                  <a:srgbClr val="8593A8"/>
                </a:solidFill>
                <a:latin typeface="Garamond" panose="02020404030301010803" pitchFamily="18" charset="0"/>
              </a:rPr>
              <a:t>aesthetic</a:t>
            </a:r>
            <a:r>
              <a:rPr lang="nl-NL" dirty="0">
                <a:solidFill>
                  <a:srgbClr val="8593A8"/>
                </a:solidFill>
                <a:latin typeface="Garamond" panose="02020404030301010803" pitchFamily="18" charset="0"/>
              </a:rPr>
              <a:t> </a:t>
            </a:r>
            <a:r>
              <a:rPr lang="nl-NL" dirty="0" err="1">
                <a:solidFill>
                  <a:srgbClr val="8593A8"/>
                </a:solidFill>
                <a:latin typeface="Garamond" panose="02020404030301010803" pitchFamily="18" charset="0"/>
              </a:rPr>
              <a:t>capital</a:t>
            </a:r>
            <a:r>
              <a:rPr lang="nl-NL" dirty="0">
                <a:solidFill>
                  <a:srgbClr val="8593A8"/>
                </a:solidFill>
                <a:latin typeface="Garamond" panose="02020404030301010803" pitchFamily="18" charset="0"/>
              </a:rPr>
              <a:t> </a:t>
            </a:r>
            <a:r>
              <a:rPr lang="nl-NL" dirty="0" err="1">
                <a:solidFill>
                  <a:srgbClr val="8593A8"/>
                </a:solidFill>
                <a:latin typeface="Garamond" panose="02020404030301010803" pitchFamily="18" charset="0"/>
              </a:rPr>
              <a:t>to</a:t>
            </a:r>
            <a:r>
              <a:rPr lang="nl-NL" dirty="0">
                <a:solidFill>
                  <a:srgbClr val="8593A8"/>
                </a:solidFill>
                <a:latin typeface="Garamond" panose="02020404030301010803" pitchFamily="18" charset="0"/>
              </a:rPr>
              <a:t> beauty </a:t>
            </a:r>
            <a:r>
              <a:rPr lang="nl-NL" dirty="0" err="1">
                <a:solidFill>
                  <a:srgbClr val="8593A8"/>
                </a:solidFill>
                <a:latin typeface="Garamond" panose="02020404030301010803" pitchFamily="18" charset="0"/>
              </a:rPr>
              <a:t>standards</a:t>
            </a:r>
            <a:r>
              <a:rPr lang="nl-NL" dirty="0">
                <a:solidFill>
                  <a:srgbClr val="8593A8"/>
                </a:solidFill>
                <a:latin typeface="Garamond" panose="02020404030301010803" pitchFamily="18" charset="0"/>
              </a:rPr>
              <a:t> as </a:t>
            </a:r>
            <a:r>
              <a:rPr lang="nl-NL" dirty="0" err="1">
                <a:solidFill>
                  <a:srgbClr val="8593A8"/>
                </a:solidFill>
                <a:latin typeface="Garamond" panose="02020404030301010803" pitchFamily="18" charset="0"/>
              </a:rPr>
              <a:t>cultural</a:t>
            </a:r>
            <a:r>
              <a:rPr lang="nl-NL" dirty="0">
                <a:solidFill>
                  <a:srgbClr val="8593A8"/>
                </a:solidFill>
                <a:latin typeface="Garamond" panose="02020404030301010803" pitchFamily="18" charset="0"/>
              </a:rPr>
              <a:t> </a:t>
            </a:r>
            <a:r>
              <a:rPr lang="nl-NL" dirty="0" err="1">
                <a:solidFill>
                  <a:srgbClr val="8593A8"/>
                </a:solidFill>
                <a:latin typeface="Garamond" panose="02020404030301010803" pitchFamily="18" charset="0"/>
              </a:rPr>
              <a:t>capital</a:t>
            </a:r>
            <a:endParaRPr lang="nl-NL" dirty="0">
              <a:solidFill>
                <a:srgbClr val="8593A8"/>
              </a:solidFill>
              <a:latin typeface="Garamond" panose="02020404030301010803" pitchFamily="18" charset="0"/>
            </a:endParaRPr>
          </a:p>
          <a:p>
            <a:endParaRPr lang="nl-NL" dirty="0">
              <a:latin typeface="Garamond" panose="02020404030301010803" pitchFamily="18" charset="0"/>
            </a:endParaRPr>
          </a:p>
          <a:p>
            <a:r>
              <a:rPr lang="nl-NL" b="1" dirty="0" err="1">
                <a:solidFill>
                  <a:srgbClr val="8593A8"/>
                </a:solidFill>
                <a:latin typeface="Garamond" panose="02020404030301010803" pitchFamily="18" charset="0"/>
              </a:rPr>
              <a:t>Methodological</a:t>
            </a:r>
            <a:r>
              <a:rPr lang="nl-NL" b="1" dirty="0">
                <a:solidFill>
                  <a:srgbClr val="8593A8"/>
                </a:solidFill>
                <a:latin typeface="Garamond" panose="02020404030301010803" pitchFamily="18" charset="0"/>
              </a:rPr>
              <a:t>: </a:t>
            </a:r>
            <a:r>
              <a:rPr lang="nl-NL" dirty="0">
                <a:solidFill>
                  <a:srgbClr val="8593A8"/>
                </a:solidFill>
                <a:latin typeface="Garamond" panose="02020404030301010803" pitchFamily="18" charset="0"/>
              </a:rPr>
              <a:t>How we </a:t>
            </a:r>
            <a:r>
              <a:rPr lang="nl-NL" dirty="0" err="1">
                <a:solidFill>
                  <a:srgbClr val="8593A8"/>
                </a:solidFill>
                <a:latin typeface="Garamond" panose="02020404030301010803" pitchFamily="18" charset="0"/>
              </a:rPr>
              <a:t>designed</a:t>
            </a:r>
            <a:r>
              <a:rPr lang="nl-NL" dirty="0">
                <a:solidFill>
                  <a:srgbClr val="8593A8"/>
                </a:solidFill>
                <a:latin typeface="Garamond" panose="02020404030301010803" pitchFamily="18" charset="0"/>
              </a:rPr>
              <a:t> a </a:t>
            </a:r>
            <a:r>
              <a:rPr lang="nl-NL" dirty="0" err="1">
                <a:solidFill>
                  <a:srgbClr val="8593A8"/>
                </a:solidFill>
                <a:latin typeface="Garamond" panose="02020404030301010803" pitchFamily="18" charset="0"/>
              </a:rPr>
              <a:t>comparative</a:t>
            </a:r>
            <a:r>
              <a:rPr lang="nl-NL" dirty="0">
                <a:solidFill>
                  <a:srgbClr val="8593A8"/>
                </a:solidFill>
                <a:latin typeface="Garamond" panose="02020404030301010803" pitchFamily="18" charset="0"/>
              </a:rPr>
              <a:t> </a:t>
            </a:r>
            <a:r>
              <a:rPr lang="nl-NL" dirty="0" err="1">
                <a:solidFill>
                  <a:srgbClr val="8593A8"/>
                </a:solidFill>
                <a:latin typeface="Garamond" panose="02020404030301010803" pitchFamily="18" charset="0"/>
              </a:rPr>
              <a:t>study</a:t>
            </a:r>
            <a:r>
              <a:rPr lang="nl-NL" dirty="0">
                <a:solidFill>
                  <a:srgbClr val="8593A8"/>
                </a:solidFill>
                <a:latin typeface="Garamond" panose="02020404030301010803" pitchFamily="18" charset="0"/>
              </a:rPr>
              <a:t> of beauty </a:t>
            </a:r>
            <a:r>
              <a:rPr lang="nl-NL" dirty="0" err="1">
                <a:solidFill>
                  <a:srgbClr val="8593A8"/>
                </a:solidFill>
                <a:latin typeface="Garamond" panose="02020404030301010803" pitchFamily="18" charset="0"/>
              </a:rPr>
              <a:t>standards</a:t>
            </a:r>
            <a:endParaRPr lang="nl-NL" dirty="0">
              <a:solidFill>
                <a:srgbClr val="8593A8"/>
              </a:solidFill>
              <a:latin typeface="Garamond" panose="02020404030301010803" pitchFamily="18" charset="0"/>
            </a:endParaRPr>
          </a:p>
          <a:p>
            <a:endParaRPr lang="nl-NL" dirty="0">
              <a:latin typeface="Garamond" panose="02020404030301010803" pitchFamily="18" charset="0"/>
            </a:endParaRPr>
          </a:p>
          <a:p>
            <a:r>
              <a:rPr lang="nl-NL" b="1" dirty="0" err="1">
                <a:solidFill>
                  <a:schemeClr val="tx1"/>
                </a:solidFill>
                <a:latin typeface="Garamond" panose="02020404030301010803" pitchFamily="18" charset="0"/>
              </a:rPr>
              <a:t>Empirical</a:t>
            </a:r>
            <a:r>
              <a:rPr lang="nl-NL" b="1" dirty="0">
                <a:solidFill>
                  <a:schemeClr val="tx1"/>
                </a:solidFill>
                <a:latin typeface="Garamond" panose="02020404030301010803" pitchFamily="18" charset="0"/>
              </a:rPr>
              <a:t>: </a:t>
            </a:r>
            <a:r>
              <a:rPr lang="nl-NL" dirty="0">
                <a:solidFill>
                  <a:schemeClr val="tx1"/>
                </a:solidFill>
                <a:latin typeface="Garamond" panose="02020404030301010803" pitchFamily="18" charset="0"/>
              </a:rPr>
              <a:t>How beauty </a:t>
            </a:r>
            <a:r>
              <a:rPr lang="nl-NL" dirty="0" err="1">
                <a:solidFill>
                  <a:schemeClr val="tx1"/>
                </a:solidFill>
                <a:latin typeface="Garamond" panose="02020404030301010803" pitchFamily="18" charset="0"/>
              </a:rPr>
              <a:t>standards</a:t>
            </a:r>
            <a:r>
              <a:rPr lang="nl-NL" dirty="0">
                <a:solidFill>
                  <a:schemeClr val="tx1"/>
                </a:solidFill>
                <a:latin typeface="Garamond" panose="02020404030301010803" pitchFamily="18" charset="0"/>
              </a:rPr>
              <a:t> mark </a:t>
            </a:r>
            <a:r>
              <a:rPr lang="nl-NL" dirty="0" err="1">
                <a:solidFill>
                  <a:schemeClr val="tx1"/>
                </a:solidFill>
                <a:latin typeface="Garamond" panose="02020404030301010803" pitchFamily="18" charset="0"/>
              </a:rPr>
              <a:t>cultural</a:t>
            </a:r>
            <a:r>
              <a:rPr lang="nl-NL" dirty="0">
                <a:solidFill>
                  <a:schemeClr val="tx1"/>
                </a:solidFill>
                <a:latin typeface="Garamond" panose="02020404030301010803" pitchFamily="18" charset="0"/>
              </a:rPr>
              <a:t> </a:t>
            </a:r>
            <a:r>
              <a:rPr lang="nl-NL" dirty="0" err="1">
                <a:solidFill>
                  <a:schemeClr val="tx1"/>
                </a:solidFill>
                <a:latin typeface="Garamond" panose="02020404030301010803" pitchFamily="18" charset="0"/>
              </a:rPr>
              <a:t>divides</a:t>
            </a:r>
            <a:r>
              <a:rPr lang="nl-NL" dirty="0">
                <a:solidFill>
                  <a:schemeClr val="tx1"/>
                </a:solidFill>
                <a:latin typeface="Garamond" panose="02020404030301010803" pitchFamily="18" charset="0"/>
              </a:rPr>
              <a:t> in five </a:t>
            </a:r>
            <a:r>
              <a:rPr lang="nl-NL" dirty="0" err="1">
                <a:solidFill>
                  <a:schemeClr val="tx1"/>
                </a:solidFill>
                <a:latin typeface="Garamond" panose="02020404030301010803" pitchFamily="18" charset="0"/>
              </a:rPr>
              <a:t>global</a:t>
            </a:r>
            <a:r>
              <a:rPr lang="nl-NL" dirty="0">
                <a:solidFill>
                  <a:schemeClr val="tx1"/>
                </a:solidFill>
                <a:latin typeface="Garamond" panose="02020404030301010803" pitchFamily="18" charset="0"/>
              </a:rPr>
              <a:t> </a:t>
            </a:r>
            <a:r>
              <a:rPr lang="nl-NL" dirty="0" err="1">
                <a:solidFill>
                  <a:schemeClr val="tx1"/>
                </a:solidFill>
                <a:latin typeface="Garamond" panose="02020404030301010803" pitchFamily="18" charset="0"/>
              </a:rPr>
              <a:t>cities</a:t>
            </a:r>
            <a:r>
              <a:rPr lang="nl-NL" dirty="0">
                <a:solidFill>
                  <a:schemeClr val="tx1"/>
                </a:solidFill>
                <a:latin typeface="Garamond" panose="02020404030301010803" pitchFamily="18" charset="0"/>
              </a:rPr>
              <a:t> </a:t>
            </a:r>
          </a:p>
          <a:p>
            <a:endParaRPr dirty="0"/>
          </a:p>
        </p:txBody>
      </p:sp>
    </p:spTree>
    <p:extLst>
      <p:ext uri="{BB962C8B-B14F-4D97-AF65-F5344CB8AC3E}">
        <p14:creationId xmlns:p14="http://schemas.microsoft.com/office/powerpoint/2010/main" val="2681639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46A90-BE6C-1FCF-B777-BE4E6B24F2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F03526-F574-B395-21FE-DA5071C12B39}"/>
              </a:ext>
            </a:extLst>
          </p:cNvPr>
          <p:cNvSpPr>
            <a:spLocks noGrp="1"/>
          </p:cNvSpPr>
          <p:nvPr>
            <p:ph type="title"/>
          </p:nvPr>
        </p:nvSpPr>
        <p:spPr/>
        <p:txBody>
          <a:bodyPr/>
          <a:lstStyle/>
          <a:p>
            <a:endParaRPr/>
          </a:p>
        </p:txBody>
      </p:sp>
      <p:pic>
        <p:nvPicPr>
          <p:cNvPr id="8" name="Content Placeholder 7">
            <a:extLst>
              <a:ext uri="{FF2B5EF4-FFF2-40B4-BE49-F238E27FC236}">
                <a16:creationId xmlns:a16="http://schemas.microsoft.com/office/drawing/2014/main" id="{8EFE15B0-7665-3CF2-C2E9-A056FF10318E}"/>
              </a:ext>
            </a:extLst>
          </p:cNvPr>
          <p:cNvPicPr>
            <a:picLocks noGrp="1" noChangeAspect="1"/>
          </p:cNvPicPr>
          <p:nvPr>
            <p:ph idx="1"/>
          </p:nvPr>
        </p:nvPicPr>
        <p:blipFill>
          <a:blip r:embed="rId2"/>
          <a:stretch>
            <a:fillRect/>
          </a:stretch>
        </p:blipFill>
        <p:spPr>
          <a:xfrm>
            <a:off x="-469512" y="-170636"/>
            <a:ext cx="13846268" cy="7199271"/>
          </a:xfrm>
        </p:spPr>
      </p:pic>
      <p:sp>
        <p:nvSpPr>
          <p:cNvPr id="4" name="Date Placeholder 3">
            <a:extLst>
              <a:ext uri="{FF2B5EF4-FFF2-40B4-BE49-F238E27FC236}">
                <a16:creationId xmlns:a16="http://schemas.microsoft.com/office/drawing/2014/main" id="{371FADD1-8E64-0985-56C6-6DC5F8BFC448}"/>
              </a:ext>
            </a:extLst>
          </p:cNvPr>
          <p:cNvSpPr>
            <a:spLocks noGrp="1"/>
          </p:cNvSpPr>
          <p:nvPr>
            <p:ph type="dt" sz="half" idx="2"/>
          </p:nvPr>
        </p:nvSpPr>
        <p:spPr/>
        <p:txBody>
          <a:bodyPr/>
          <a:lstStyle/>
          <a:p>
            <a:r>
              <a:rPr lang="en-US"/>
              <a:t>18/09/20XX</a:t>
            </a:r>
            <a:endParaRPr lang="en-US" dirty="0"/>
          </a:p>
        </p:txBody>
      </p:sp>
      <p:sp>
        <p:nvSpPr>
          <p:cNvPr id="6" name="Slide Number Placeholder 5">
            <a:extLst>
              <a:ext uri="{FF2B5EF4-FFF2-40B4-BE49-F238E27FC236}">
                <a16:creationId xmlns:a16="http://schemas.microsoft.com/office/drawing/2014/main" id="{892A7675-ACF9-ED45-417F-FEA180B5D12D}"/>
              </a:ext>
            </a:extLst>
          </p:cNvPr>
          <p:cNvSpPr>
            <a:spLocks noGrp="1"/>
          </p:cNvSpPr>
          <p:nvPr>
            <p:ph type="sldNum" sz="quarter" idx="4"/>
          </p:nvPr>
        </p:nvSpPr>
        <p:spPr/>
        <p:txBody>
          <a:bodyPr/>
          <a:lstStyle/>
          <a:p>
            <a:fld id="{294A09A9-5501-47C1-A89A-A340965A2BE2}" type="slidenum">
              <a:rPr lang="en-US" smtClean="0"/>
              <a:pPr/>
              <a:t>14</a:t>
            </a:fld>
            <a:endParaRPr lang="en-US" dirty="0"/>
          </a:p>
        </p:txBody>
      </p:sp>
      <p:sp>
        <p:nvSpPr>
          <p:cNvPr id="9" name="Oval 8">
            <a:extLst>
              <a:ext uri="{FF2B5EF4-FFF2-40B4-BE49-F238E27FC236}">
                <a16:creationId xmlns:a16="http://schemas.microsoft.com/office/drawing/2014/main" id="{B2A2EEB6-EE0D-FE72-9615-4E23BBE4EE31}"/>
              </a:ext>
            </a:extLst>
          </p:cNvPr>
          <p:cNvSpPr/>
          <p:nvPr/>
        </p:nvSpPr>
        <p:spPr>
          <a:xfrm>
            <a:off x="7451189" y="2785402"/>
            <a:ext cx="271976" cy="26728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Oval 9">
            <a:extLst>
              <a:ext uri="{FF2B5EF4-FFF2-40B4-BE49-F238E27FC236}">
                <a16:creationId xmlns:a16="http://schemas.microsoft.com/office/drawing/2014/main" id="{29E85675-0E5A-03DA-7BE6-8FFDC7A183D9}"/>
              </a:ext>
            </a:extLst>
          </p:cNvPr>
          <p:cNvSpPr/>
          <p:nvPr/>
        </p:nvSpPr>
        <p:spPr>
          <a:xfrm>
            <a:off x="3118347" y="5641151"/>
            <a:ext cx="271976" cy="26728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Oval 10">
            <a:extLst>
              <a:ext uri="{FF2B5EF4-FFF2-40B4-BE49-F238E27FC236}">
                <a16:creationId xmlns:a16="http://schemas.microsoft.com/office/drawing/2014/main" id="{E21B09C5-5146-6474-062D-8E39AB4E3F5D}"/>
              </a:ext>
            </a:extLst>
          </p:cNvPr>
          <p:cNvSpPr/>
          <p:nvPr/>
        </p:nvSpPr>
        <p:spPr>
          <a:xfrm>
            <a:off x="5404647" y="3841542"/>
            <a:ext cx="271976" cy="26728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44F158DD-D8D3-B34E-F6BA-D75DA0B2C26B}"/>
              </a:ext>
            </a:extLst>
          </p:cNvPr>
          <p:cNvSpPr/>
          <p:nvPr/>
        </p:nvSpPr>
        <p:spPr>
          <a:xfrm>
            <a:off x="5669591" y="2038528"/>
            <a:ext cx="271976" cy="26728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Oval 12">
            <a:extLst>
              <a:ext uri="{FF2B5EF4-FFF2-40B4-BE49-F238E27FC236}">
                <a16:creationId xmlns:a16="http://schemas.microsoft.com/office/drawing/2014/main" id="{CBEC6EBA-573F-4CC6-F7DA-ACE94E43671A}"/>
              </a:ext>
            </a:extLst>
          </p:cNvPr>
          <p:cNvSpPr/>
          <p:nvPr/>
        </p:nvSpPr>
        <p:spPr>
          <a:xfrm>
            <a:off x="9831281" y="3288210"/>
            <a:ext cx="271976" cy="26728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pic>
        <p:nvPicPr>
          <p:cNvPr id="5" name="Picture 4">
            <a:extLst>
              <a:ext uri="{FF2B5EF4-FFF2-40B4-BE49-F238E27FC236}">
                <a16:creationId xmlns:a16="http://schemas.microsoft.com/office/drawing/2014/main" id="{C72D5804-FBC6-2BAD-4B85-17B29D435FC4}"/>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4856499" y="3682341"/>
            <a:ext cx="953459" cy="1314450"/>
          </a:xfrm>
          <a:prstGeom prst="rect">
            <a:avLst/>
          </a:prstGeom>
        </p:spPr>
      </p:pic>
      <p:pic>
        <p:nvPicPr>
          <p:cNvPr id="7" name="Picture 6">
            <a:extLst>
              <a:ext uri="{FF2B5EF4-FFF2-40B4-BE49-F238E27FC236}">
                <a16:creationId xmlns:a16="http://schemas.microsoft.com/office/drawing/2014/main" id="{86B99B1E-7199-9F8C-8601-A9AF883E779B}"/>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5756135" y="3682341"/>
            <a:ext cx="1014730" cy="1360170"/>
          </a:xfrm>
          <a:prstGeom prst="rect">
            <a:avLst/>
          </a:prstGeom>
        </p:spPr>
      </p:pic>
      <p:pic>
        <p:nvPicPr>
          <p:cNvPr id="15" name="drawing">
            <a:extLst>
              <a:ext uri="{FF2B5EF4-FFF2-40B4-BE49-F238E27FC236}">
                <a16:creationId xmlns:a16="http://schemas.microsoft.com/office/drawing/2014/main" id="{78CAC0CB-22D7-DF1C-BECB-B110F7209BB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922936" y="4983926"/>
            <a:ext cx="1237615" cy="1314450"/>
          </a:xfrm>
          <a:prstGeom prst="rect">
            <a:avLst/>
          </a:prstGeom>
        </p:spPr>
      </p:pic>
      <p:pic>
        <p:nvPicPr>
          <p:cNvPr id="16" name="drawing">
            <a:extLst>
              <a:ext uri="{FF2B5EF4-FFF2-40B4-BE49-F238E27FC236}">
                <a16:creationId xmlns:a16="http://schemas.microsoft.com/office/drawing/2014/main" id="{F5273B5B-591C-6A53-34D0-E79752FA519E}"/>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123037" y="4996791"/>
            <a:ext cx="1014730" cy="1360170"/>
          </a:xfrm>
          <a:prstGeom prst="rect">
            <a:avLst/>
          </a:prstGeom>
        </p:spPr>
      </p:pic>
      <p:pic>
        <p:nvPicPr>
          <p:cNvPr id="17" name="Picture 16" descr="A person with short brown hair&#10;&#10;AI-generated content may be incorrect.">
            <a:extLst>
              <a:ext uri="{FF2B5EF4-FFF2-40B4-BE49-F238E27FC236}">
                <a16:creationId xmlns:a16="http://schemas.microsoft.com/office/drawing/2014/main" id="{FFED6A2C-B062-F556-4392-B2C37378C69E}"/>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9504765" y="3079392"/>
            <a:ext cx="1042452" cy="1576932"/>
          </a:xfrm>
          <a:prstGeom prst="rect">
            <a:avLst/>
          </a:prstGeom>
        </p:spPr>
      </p:pic>
      <p:pic>
        <p:nvPicPr>
          <p:cNvPr id="18" name="Picture 17" descr="A person smiling at the camera&#10;&#10;AI-generated content may be incorrect.">
            <a:extLst>
              <a:ext uri="{FF2B5EF4-FFF2-40B4-BE49-F238E27FC236}">
                <a16:creationId xmlns:a16="http://schemas.microsoft.com/office/drawing/2014/main" id="{2F4D7F57-A167-A515-EF5A-4003654F5297}"/>
              </a:ext>
            </a:extLst>
          </p:cNvPr>
          <p:cNvPicPr>
            <a:picLocks/>
          </p:cNvPicPr>
          <p:nvPr/>
        </p:nvPicPr>
        <p:blipFill>
          <a:blip r:embed="rId8">
            <a:extLst>
              <a:ext uri="{28A0092B-C50C-407E-A947-70E740481C1C}">
                <a14:useLocalDpi xmlns:a14="http://schemas.microsoft.com/office/drawing/2010/main" val="0"/>
              </a:ext>
            </a:extLst>
          </a:blip>
          <a:stretch>
            <a:fillRect/>
          </a:stretch>
        </p:blipFill>
        <p:spPr>
          <a:xfrm>
            <a:off x="10552590" y="3071392"/>
            <a:ext cx="1042453" cy="1540300"/>
          </a:xfrm>
          <a:prstGeom prst="rect">
            <a:avLst/>
          </a:prstGeom>
        </p:spPr>
      </p:pic>
      <p:pic>
        <p:nvPicPr>
          <p:cNvPr id="19" name="Picture 18" descr="Afbeelding met Menselijk gezicht, persoon, Fotoshoot, nek&#10;&#10;Door AI gegenereerde inhoud is mogelijk onjuist.">
            <a:extLst>
              <a:ext uri="{FF2B5EF4-FFF2-40B4-BE49-F238E27FC236}">
                <a16:creationId xmlns:a16="http://schemas.microsoft.com/office/drawing/2014/main" id="{237E8EAF-152A-7120-5CC0-ECA2259D55D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11590" r="7343" b="-11590"/>
          <a:stretch>
            <a:fillRect/>
          </a:stretch>
        </p:blipFill>
        <p:spPr bwMode="auto">
          <a:xfrm>
            <a:off x="7185859" y="2049686"/>
            <a:ext cx="998407" cy="1501943"/>
          </a:xfrm>
          <a:prstGeom prst="rect">
            <a:avLst/>
          </a:prstGeom>
          <a:ln>
            <a:noFill/>
          </a:ln>
          <a:extLst>
            <a:ext uri="{53640926-AAD7-44D8-BBD7-CCE9431645EC}">
              <a14:shadowObscured xmlns:a14="http://schemas.microsoft.com/office/drawing/2010/main"/>
            </a:ext>
          </a:extLst>
        </p:spPr>
      </p:pic>
      <p:pic>
        <p:nvPicPr>
          <p:cNvPr id="21" name="Picture 20" descr="A person wearing a crown&#10;&#10;AI-generated content may be incorrect.">
            <a:extLst>
              <a:ext uri="{FF2B5EF4-FFF2-40B4-BE49-F238E27FC236}">
                <a16:creationId xmlns:a16="http://schemas.microsoft.com/office/drawing/2014/main" id="{6FB5581B-6FC3-9B7A-643A-F188323CF89A}"/>
              </a:ext>
            </a:extLst>
          </p:cNvPr>
          <p:cNvPicPr>
            <a:picLocks/>
          </p:cNvPicPr>
          <p:nvPr/>
        </p:nvPicPr>
        <p:blipFill rotWithShape="1">
          <a:blip r:embed="rId10" cstate="print">
            <a:extLst>
              <a:ext uri="{28A0092B-C50C-407E-A947-70E740481C1C}">
                <a14:useLocalDpi xmlns:a14="http://schemas.microsoft.com/office/drawing/2010/main" val="0"/>
              </a:ext>
            </a:extLst>
          </a:blip>
          <a:srcRect t="1" r="11701" b="11700"/>
          <a:stretch>
            <a:fillRect/>
          </a:stretch>
        </p:blipFill>
        <p:spPr bwMode="auto">
          <a:xfrm>
            <a:off x="8138527" y="2046965"/>
            <a:ext cx="875329" cy="1228090"/>
          </a:xfrm>
          <a:prstGeom prst="rect">
            <a:avLst/>
          </a:prstGeom>
          <a:ln>
            <a:noFill/>
          </a:ln>
          <a:extLst>
            <a:ext uri="{53640926-AAD7-44D8-BBD7-CCE9431645EC}">
              <a14:shadowObscured xmlns:a14="http://schemas.microsoft.com/office/drawing/2010/main"/>
            </a:ext>
          </a:extLst>
        </p:spPr>
      </p:pic>
      <p:pic>
        <p:nvPicPr>
          <p:cNvPr id="23" name="Picture 22">
            <a:extLst>
              <a:ext uri="{FF2B5EF4-FFF2-40B4-BE49-F238E27FC236}">
                <a16:creationId xmlns:a16="http://schemas.microsoft.com/office/drawing/2014/main" id="{85A6164D-8951-4B4E-DDF6-72931A39662A}"/>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4802676" y="1440479"/>
            <a:ext cx="953459" cy="1314450"/>
          </a:xfrm>
          <a:prstGeom prst="rect">
            <a:avLst/>
          </a:prstGeom>
        </p:spPr>
      </p:pic>
      <p:pic>
        <p:nvPicPr>
          <p:cNvPr id="25" name="Picture 24">
            <a:extLst>
              <a:ext uri="{FF2B5EF4-FFF2-40B4-BE49-F238E27FC236}">
                <a16:creationId xmlns:a16="http://schemas.microsoft.com/office/drawing/2014/main" id="{B5785F90-A9BA-4143-029D-614AFC6717D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756135" y="1436106"/>
            <a:ext cx="912078" cy="1360170"/>
          </a:xfrm>
          <a:prstGeom prst="rect">
            <a:avLst/>
          </a:prstGeom>
        </p:spPr>
      </p:pic>
    </p:spTree>
    <p:extLst>
      <p:ext uri="{BB962C8B-B14F-4D97-AF65-F5344CB8AC3E}">
        <p14:creationId xmlns:p14="http://schemas.microsoft.com/office/powerpoint/2010/main" val="2479304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4AF08-E905-0486-5A16-2EE959149D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EA17EC-0110-31F3-D9D3-9B89D736365A}"/>
              </a:ext>
            </a:extLst>
          </p:cNvPr>
          <p:cNvSpPr>
            <a:spLocks noGrp="1"/>
          </p:cNvSpPr>
          <p:nvPr>
            <p:ph type="title" idx="4294967295"/>
          </p:nvPr>
        </p:nvSpPr>
        <p:spPr>
          <a:xfrm>
            <a:off x="-1" y="136525"/>
            <a:ext cx="11866179" cy="1570038"/>
          </a:xfrm>
        </p:spPr>
        <p:txBody>
          <a:bodyPr anchor="ctr">
            <a:normAutofit/>
          </a:bodyPr>
          <a:lstStyle/>
          <a:p>
            <a:r>
              <a:rPr lang="en-US" dirty="0">
                <a:solidFill>
                  <a:srgbClr val="1C29A2"/>
                </a:solidFill>
              </a:rPr>
              <a:t>	Brussels: Education/social class</a:t>
            </a:r>
          </a:p>
        </p:txBody>
      </p:sp>
      <p:sp>
        <p:nvSpPr>
          <p:cNvPr id="3" name="Content Placeholder 2">
            <a:extLst>
              <a:ext uri="{FF2B5EF4-FFF2-40B4-BE49-F238E27FC236}">
                <a16:creationId xmlns:a16="http://schemas.microsoft.com/office/drawing/2014/main" id="{4D108051-E494-35DC-EA78-BAF8FE5E2B04}"/>
              </a:ext>
            </a:extLst>
          </p:cNvPr>
          <p:cNvSpPr>
            <a:spLocks noGrp="1"/>
          </p:cNvSpPr>
          <p:nvPr>
            <p:ph idx="4294967295"/>
          </p:nvPr>
        </p:nvSpPr>
        <p:spPr>
          <a:xfrm>
            <a:off x="3846786" y="1673571"/>
            <a:ext cx="7788167" cy="3781079"/>
          </a:xfrm>
        </p:spPr>
        <p:txBody>
          <a:bodyPr vert="horz" lIns="91440" tIns="45720" rIns="91440" bIns="45720" rtlCol="0">
            <a:noAutofit/>
          </a:bodyPr>
          <a:lstStyle/>
          <a:p>
            <a:pPr marL="0" indent="0">
              <a:lnSpc>
                <a:spcPct val="100000"/>
              </a:lnSpc>
              <a:spcBef>
                <a:spcPts val="0"/>
              </a:spcBef>
              <a:buNone/>
            </a:pPr>
            <a:r>
              <a:rPr lang="en-NL" sz="2000" i="1" dirty="0">
                <a:latin typeface="Garamond" panose="02020404030301010803" pitchFamily="18" charset="0"/>
              </a:rPr>
              <a:t>"I find her eyes, her eyelashes, her nose too plastic. (...) It's been worked on too much. Of course, </a:t>
            </a:r>
            <a:r>
              <a:rPr lang="en-NL" sz="2000" b="1" i="1" dirty="0">
                <a:latin typeface="Garamond" panose="02020404030301010803" pitchFamily="18" charset="0"/>
              </a:rPr>
              <a:t>authenticity plays a big role there</a:t>
            </a:r>
            <a:r>
              <a:rPr lang="en-NL" sz="2000" i="1" dirty="0">
                <a:latin typeface="Garamond" panose="02020404030301010803" pitchFamily="18" charset="0"/>
              </a:rPr>
              <a:t>. (...) I find it less attractive in general (...) because </a:t>
            </a:r>
            <a:r>
              <a:rPr lang="en-NL" sz="2000" b="1" i="1" dirty="0">
                <a:latin typeface="Garamond" panose="02020404030301010803" pitchFamily="18" charset="0"/>
              </a:rPr>
              <a:t>I'm more interested in authenticity than in an ideal of beauty purely for the sake of appearance."  </a:t>
            </a:r>
            <a:r>
              <a:rPr lang="en-NL" sz="2000" dirty="0">
                <a:latin typeface="Garamond" panose="02020404030301010803" pitchFamily="18" charset="0"/>
              </a:rPr>
              <a:t>(M, 49, media exec, Belgian, BA)</a:t>
            </a:r>
            <a:endParaRPr lang="en-IE" sz="2000" dirty="0">
              <a:latin typeface="Garamond" panose="02020404030301010803" pitchFamily="18" charset="0"/>
            </a:endParaRPr>
          </a:p>
          <a:p>
            <a:pPr marL="0" indent="0">
              <a:lnSpc>
                <a:spcPct val="100000"/>
              </a:lnSpc>
              <a:buNone/>
            </a:pPr>
            <a:endParaRPr lang="en-IE" sz="2000" dirty="0">
              <a:latin typeface="Garamond" panose="02020404030301010803" pitchFamily="18" charset="0"/>
            </a:endParaRPr>
          </a:p>
          <a:p>
            <a:pPr marL="0" indent="0">
              <a:lnSpc>
                <a:spcPct val="100000"/>
              </a:lnSpc>
              <a:spcBef>
                <a:spcPts val="0"/>
              </a:spcBef>
              <a:buNone/>
            </a:pPr>
            <a:r>
              <a:rPr lang="en-US" sz="2000" i="1" dirty="0">
                <a:latin typeface="Garamond" panose="02020404030301010803" pitchFamily="18" charset="0"/>
              </a:rPr>
              <a:t>"She has something but the problem is you don't know if it's </a:t>
            </a:r>
            <a:r>
              <a:rPr lang="en-US" sz="2000" i="1" dirty="0" err="1">
                <a:latin typeface="Garamond" panose="02020404030301010803" pitchFamily="18" charset="0"/>
              </a:rPr>
              <a:t>botox</a:t>
            </a:r>
            <a:r>
              <a:rPr lang="en-US" sz="2000" i="1" dirty="0">
                <a:latin typeface="Garamond" panose="02020404030301010803" pitchFamily="18" charset="0"/>
              </a:rPr>
              <a:t> or not. I don't know if it's all natural or not. </a:t>
            </a:r>
            <a:r>
              <a:rPr lang="en-US" sz="2000" b="1" i="1" dirty="0">
                <a:latin typeface="Garamond" panose="02020404030301010803" pitchFamily="18" charset="0"/>
              </a:rPr>
              <a:t>If it's all natural, it's not bad at all</a:t>
            </a:r>
            <a:r>
              <a:rPr lang="en-US" sz="2000" i="1" dirty="0">
                <a:latin typeface="Garamond" panose="02020404030301010803" pitchFamily="18" charset="0"/>
              </a:rPr>
              <a:t>… It's a shame because there's something in her look, in the eyes, that I like. But it looks unnatural. I have mixed feelings. </a:t>
            </a:r>
            <a:r>
              <a:rPr lang="en-US" sz="2000" b="1" i="1" dirty="0">
                <a:latin typeface="Garamond" panose="02020404030301010803" pitchFamily="18" charset="0"/>
              </a:rPr>
              <a:t>She has to be in my top three but how would I explain?</a:t>
            </a:r>
            <a:r>
              <a:rPr lang="en-US" sz="2000" i="1" dirty="0">
                <a:latin typeface="Garamond" panose="02020404030301010803" pitchFamily="18" charset="0"/>
              </a:rPr>
              <a:t>"</a:t>
            </a:r>
            <a:r>
              <a:rPr lang="en-US" sz="2000" b="1" i="1" dirty="0">
                <a:latin typeface="Garamond" panose="02020404030301010803" pitchFamily="18" charset="0"/>
              </a:rPr>
              <a:t> </a:t>
            </a:r>
          </a:p>
          <a:p>
            <a:pPr marL="0" indent="0">
              <a:lnSpc>
                <a:spcPct val="100000"/>
              </a:lnSpc>
              <a:spcBef>
                <a:spcPts val="0"/>
              </a:spcBef>
              <a:buNone/>
            </a:pPr>
            <a:r>
              <a:rPr lang="en-US" sz="2000" dirty="0">
                <a:latin typeface="Garamond" panose="02020404030301010803" pitchFamily="18" charset="0"/>
              </a:rPr>
              <a:t>(M, 50, musician, Tunisian-Belgian, BA)</a:t>
            </a:r>
          </a:p>
          <a:p>
            <a:pPr marL="0" indent="0">
              <a:lnSpc>
                <a:spcPct val="100000"/>
              </a:lnSpc>
              <a:spcBef>
                <a:spcPts val="0"/>
              </a:spcBef>
              <a:buNone/>
            </a:pPr>
            <a:br>
              <a:rPr lang="en-US" sz="2000" dirty="0">
                <a:latin typeface="Garamond" panose="02020404030301010803" pitchFamily="18" charset="0"/>
              </a:rPr>
            </a:br>
            <a:r>
              <a:rPr lang="en-US" sz="2000" dirty="0">
                <a:latin typeface="Garamond" panose="02020404030301010803" pitchFamily="18" charset="0"/>
              </a:rPr>
              <a:t>"</a:t>
            </a:r>
            <a:r>
              <a:rPr lang="en-US" sz="2000" i="1" dirty="0">
                <a:latin typeface="Garamond" panose="02020404030301010803" pitchFamily="18" charset="0"/>
              </a:rPr>
              <a:t>Well, you know, it looks as if she’s had work done to her face, she’s gotten her nose done and gotten </a:t>
            </a:r>
            <a:r>
              <a:rPr lang="en-US" sz="2000" i="1" dirty="0" err="1">
                <a:latin typeface="Garamond" panose="02020404030301010803" pitchFamily="18" charset="0"/>
              </a:rPr>
              <a:t>botox</a:t>
            </a:r>
            <a:r>
              <a:rPr lang="en-US" sz="2000" i="1" dirty="0">
                <a:latin typeface="Garamond" panose="02020404030301010803" pitchFamily="18" charset="0"/>
              </a:rPr>
              <a:t> injections and something to her lips as well. But… it suits her. I also think there is a certain charm in the way she looks. I think she’s a beautiful girl." (</a:t>
            </a:r>
            <a:r>
              <a:rPr lang="en-GB" sz="2000" dirty="0">
                <a:latin typeface="Garamond" panose="02020404030301010803" pitchFamily="18" charset="0"/>
              </a:rPr>
              <a:t>F, 30, Belgian-Italian, Administrative Assistant &amp; nail stylist, Evening school)</a:t>
            </a:r>
            <a:endParaRPr lang="en-US" sz="2000" i="1" dirty="0">
              <a:latin typeface="Garamond" panose="02020404030301010803" pitchFamily="18" charset="0"/>
            </a:endParaRPr>
          </a:p>
          <a:p>
            <a:pPr marL="0" indent="0">
              <a:lnSpc>
                <a:spcPct val="100000"/>
              </a:lnSpc>
              <a:spcBef>
                <a:spcPts val="0"/>
              </a:spcBef>
              <a:buNone/>
            </a:pPr>
            <a:endParaRPr lang="en-IE" sz="2000" i="1" dirty="0">
              <a:latin typeface="Garamond" panose="02020404030301010803" pitchFamily="18" charset="0"/>
            </a:endParaRPr>
          </a:p>
        </p:txBody>
      </p:sp>
      <p:sp>
        <p:nvSpPr>
          <p:cNvPr id="6" name="Slide Number Placeholder 5">
            <a:extLst>
              <a:ext uri="{FF2B5EF4-FFF2-40B4-BE49-F238E27FC236}">
                <a16:creationId xmlns:a16="http://schemas.microsoft.com/office/drawing/2014/main" id="{85B9DA2E-598C-3DEC-477D-485EC02D4239}"/>
              </a:ext>
            </a:extLst>
          </p:cNvPr>
          <p:cNvSpPr>
            <a:spLocks noGrp="1"/>
          </p:cNvSpPr>
          <p:nvPr>
            <p:ph type="sldNum" sz="quarter" idx="4294967295"/>
          </p:nvPr>
        </p:nvSpPr>
        <p:spPr>
          <a:xfrm>
            <a:off x="10534650" y="6356350"/>
            <a:ext cx="1657350" cy="365125"/>
          </a:xfrm>
        </p:spPr>
        <p:txBody>
          <a:bodyPr anchor="ctr">
            <a:normAutofit/>
          </a:bodyPr>
          <a:lstStyle/>
          <a:p>
            <a:pPr>
              <a:spcAft>
                <a:spcPts val="600"/>
              </a:spcAft>
            </a:pPr>
            <a:fld id="{294A09A9-5501-47C1-A89A-A340965A2BE2}" type="slidenum">
              <a:rPr lang="en-US" smtClean="0"/>
              <a:pPr>
                <a:spcAft>
                  <a:spcPts val="600"/>
                </a:spcAft>
              </a:pPr>
              <a:t>15</a:t>
            </a:fld>
            <a:endParaRPr lang="en-US"/>
          </a:p>
        </p:txBody>
      </p:sp>
      <p:pic>
        <p:nvPicPr>
          <p:cNvPr id="21" name="Picture 20">
            <a:extLst>
              <a:ext uri="{FF2B5EF4-FFF2-40B4-BE49-F238E27FC236}">
                <a16:creationId xmlns:a16="http://schemas.microsoft.com/office/drawing/2014/main" id="{12C72200-AB88-76A0-6735-22AF5C969E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641" y="2087563"/>
            <a:ext cx="2525166" cy="3781080"/>
          </a:xfrm>
          <a:prstGeom prst="rect">
            <a:avLst/>
          </a:prstGeom>
        </p:spPr>
      </p:pic>
    </p:spTree>
    <p:extLst>
      <p:ext uri="{BB962C8B-B14F-4D97-AF65-F5344CB8AC3E}">
        <p14:creationId xmlns:p14="http://schemas.microsoft.com/office/powerpoint/2010/main" val="2531179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526D3-80B3-ECB2-503A-9A93410FC4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629F20-E479-DA0A-FE6F-45538EDEB135}"/>
              </a:ext>
            </a:extLst>
          </p:cNvPr>
          <p:cNvSpPr>
            <a:spLocks noGrp="1"/>
          </p:cNvSpPr>
          <p:nvPr>
            <p:ph type="title" idx="4294967295"/>
          </p:nvPr>
        </p:nvSpPr>
        <p:spPr>
          <a:xfrm>
            <a:off x="-1" y="136525"/>
            <a:ext cx="11866179" cy="1570038"/>
          </a:xfrm>
        </p:spPr>
        <p:txBody>
          <a:bodyPr anchor="ctr">
            <a:normAutofit/>
          </a:bodyPr>
          <a:lstStyle/>
          <a:p>
            <a:r>
              <a:rPr lang="en-US" dirty="0">
                <a:solidFill>
                  <a:srgbClr val="1C29A2"/>
                </a:solidFill>
              </a:rPr>
              <a:t>	Buenos Aires: Education/social class</a:t>
            </a:r>
          </a:p>
        </p:txBody>
      </p:sp>
      <p:sp>
        <p:nvSpPr>
          <p:cNvPr id="3" name="Content Placeholder 2">
            <a:extLst>
              <a:ext uri="{FF2B5EF4-FFF2-40B4-BE49-F238E27FC236}">
                <a16:creationId xmlns:a16="http://schemas.microsoft.com/office/drawing/2014/main" id="{AD84A273-AED3-0AE8-551B-563A77AB1BAF}"/>
              </a:ext>
            </a:extLst>
          </p:cNvPr>
          <p:cNvSpPr>
            <a:spLocks noGrp="1"/>
          </p:cNvSpPr>
          <p:nvPr>
            <p:ph idx="4294967295"/>
          </p:nvPr>
        </p:nvSpPr>
        <p:spPr>
          <a:xfrm>
            <a:off x="4286416" y="2087563"/>
            <a:ext cx="7348537" cy="3367087"/>
          </a:xfrm>
        </p:spPr>
        <p:txBody>
          <a:bodyPr vert="horz" lIns="91440" tIns="45720" rIns="91440" bIns="45720" rtlCol="0">
            <a:noAutofit/>
          </a:bodyPr>
          <a:lstStyle/>
          <a:p>
            <a:pPr marL="0" indent="0">
              <a:lnSpc>
                <a:spcPct val="100000"/>
              </a:lnSpc>
              <a:spcBef>
                <a:spcPts val="0"/>
              </a:spcBef>
              <a:buNone/>
            </a:pPr>
            <a:r>
              <a:rPr lang="en-GB" sz="2000" i="1" dirty="0">
                <a:latin typeface="Garamond" panose="02020404030301010803" pitchFamily="18" charset="0"/>
              </a:rPr>
              <a:t>"I'm going to put it in less beautiful, because there's also something that I feel in particular with the FF7 image.  I think it also goes a bit hand in hand with beauty associated with makeup, right? For example, unlike the other images, she's wearing makeup… and I I don't know if there is any aesthetic surgery in there. (...) so in that sense for me the FF7 is </a:t>
            </a:r>
            <a:r>
              <a:rPr lang="en-GB" sz="2000" b="1" i="1" dirty="0">
                <a:latin typeface="Garamond" panose="02020404030301010803" pitchFamily="18" charset="0"/>
              </a:rPr>
              <a:t>less beautiful, because I don't feel it natural.</a:t>
            </a:r>
            <a:r>
              <a:rPr lang="en-GB" sz="2000" i="1" dirty="0">
                <a:latin typeface="Garamond" panose="02020404030301010803" pitchFamily="18" charset="0"/>
              </a:rPr>
              <a:t>.. I mean, I also love to wear makeup and everything." </a:t>
            </a:r>
            <a:r>
              <a:rPr lang="en-GB" sz="2000" dirty="0">
                <a:latin typeface="Garamond" panose="02020404030301010803" pitchFamily="18" charset="0"/>
              </a:rPr>
              <a:t>(F, 30, acting teacher, college, low economic capital, high cultural capital)</a:t>
            </a:r>
          </a:p>
          <a:p>
            <a:pPr marL="0" indent="0">
              <a:lnSpc>
                <a:spcPct val="100000"/>
              </a:lnSpc>
              <a:spcBef>
                <a:spcPts val="0"/>
              </a:spcBef>
              <a:buNone/>
            </a:pPr>
            <a:endParaRPr lang="en-GB" sz="2000" i="1" dirty="0">
              <a:latin typeface="Garamond" panose="02020404030301010803" pitchFamily="18" charset="0"/>
            </a:endParaRPr>
          </a:p>
          <a:p>
            <a:pPr marL="0" indent="0">
              <a:lnSpc>
                <a:spcPct val="100000"/>
              </a:lnSpc>
              <a:spcBef>
                <a:spcPts val="0"/>
              </a:spcBef>
              <a:buNone/>
            </a:pPr>
            <a:r>
              <a:rPr lang="en-GB" sz="2000" i="1" dirty="0">
                <a:latin typeface="Garamond" panose="02020404030301010803" pitchFamily="18" charset="0"/>
              </a:rPr>
              <a:t>"The FF7 image which is the one I put as the most beautiful, it seems to me that she has a much more defined face, with marked features, </a:t>
            </a:r>
            <a:r>
              <a:rPr lang="en-GB" sz="2000" b="1" i="1" dirty="0">
                <a:latin typeface="Garamond" panose="02020404030301010803" pitchFamily="18" charset="0"/>
              </a:rPr>
              <a:t>lighter eye </a:t>
            </a:r>
            <a:r>
              <a:rPr lang="en-GB" sz="2000" b="1" i="1" dirty="0" err="1">
                <a:latin typeface="Garamond" panose="02020404030301010803" pitchFamily="18" charset="0"/>
              </a:rPr>
              <a:t>color</a:t>
            </a:r>
            <a:r>
              <a:rPr lang="en-GB" sz="2000" b="1" i="1" dirty="0">
                <a:latin typeface="Garamond" panose="02020404030301010803" pitchFamily="18" charset="0"/>
              </a:rPr>
              <a:t>, </a:t>
            </a:r>
            <a:r>
              <a:rPr lang="en-GB" sz="2000" i="1" dirty="0">
                <a:latin typeface="Garamond" panose="02020404030301010803" pitchFamily="18" charset="0"/>
              </a:rPr>
              <a:t>a smile, I would say almost perfect, eyebrows… </a:t>
            </a:r>
            <a:r>
              <a:rPr lang="en-GB" sz="2000" b="1" i="1" dirty="0">
                <a:latin typeface="Garamond" panose="02020404030301010803" pitchFamily="18" charset="0"/>
              </a:rPr>
              <a:t>she is a very neat and very groomed woman, a lot of facial harmony.</a:t>
            </a:r>
            <a:r>
              <a:rPr lang="en-GB" sz="2000" i="1" dirty="0">
                <a:latin typeface="Garamond" panose="02020404030301010803" pitchFamily="18" charset="0"/>
              </a:rPr>
              <a:t>"</a:t>
            </a:r>
            <a:r>
              <a:rPr lang="en-GB" sz="2000" b="1" i="1" dirty="0">
                <a:latin typeface="Garamond" panose="02020404030301010803" pitchFamily="18" charset="0"/>
              </a:rPr>
              <a:t> </a:t>
            </a:r>
            <a:r>
              <a:rPr lang="en-GB" sz="2000" dirty="0">
                <a:latin typeface="Garamond" panose="02020404030301010803" pitchFamily="18" charset="0"/>
              </a:rPr>
              <a:t>(M, 18, </a:t>
            </a:r>
            <a:r>
              <a:rPr lang="en-GB" sz="2000" dirty="0" err="1">
                <a:latin typeface="Garamond" panose="02020404030301010803" pitchFamily="18" charset="0"/>
              </a:rPr>
              <a:t>laborer</a:t>
            </a:r>
            <a:r>
              <a:rPr lang="en-GB" sz="2000" dirty="0">
                <a:latin typeface="Garamond" panose="02020404030301010803" pitchFamily="18" charset="0"/>
              </a:rPr>
              <a:t>, lower class) </a:t>
            </a:r>
            <a:endParaRPr lang="en-IE" sz="2000" i="1" dirty="0">
              <a:latin typeface="Garamond" panose="02020404030301010803" pitchFamily="18" charset="0"/>
            </a:endParaRPr>
          </a:p>
        </p:txBody>
      </p:sp>
      <p:sp>
        <p:nvSpPr>
          <p:cNvPr id="6" name="Slide Number Placeholder 5">
            <a:extLst>
              <a:ext uri="{FF2B5EF4-FFF2-40B4-BE49-F238E27FC236}">
                <a16:creationId xmlns:a16="http://schemas.microsoft.com/office/drawing/2014/main" id="{4A1D37E0-2A7A-47C6-0F8C-E098BE5AF9FC}"/>
              </a:ext>
            </a:extLst>
          </p:cNvPr>
          <p:cNvSpPr>
            <a:spLocks noGrp="1"/>
          </p:cNvSpPr>
          <p:nvPr>
            <p:ph type="sldNum" sz="quarter" idx="4294967295"/>
          </p:nvPr>
        </p:nvSpPr>
        <p:spPr>
          <a:xfrm>
            <a:off x="10534650" y="6356350"/>
            <a:ext cx="1657350" cy="365125"/>
          </a:xfrm>
        </p:spPr>
        <p:txBody>
          <a:bodyPr anchor="ctr">
            <a:normAutofit/>
          </a:bodyPr>
          <a:lstStyle/>
          <a:p>
            <a:pPr>
              <a:spcAft>
                <a:spcPts val="600"/>
              </a:spcAft>
            </a:pPr>
            <a:fld id="{294A09A9-5501-47C1-A89A-A340965A2BE2}" type="slidenum">
              <a:rPr lang="en-US" smtClean="0"/>
              <a:pPr>
                <a:spcAft>
                  <a:spcPts val="600"/>
                </a:spcAft>
              </a:pPr>
              <a:t>16</a:t>
            </a:fld>
            <a:endParaRPr lang="en-US"/>
          </a:p>
        </p:txBody>
      </p:sp>
      <p:pic>
        <p:nvPicPr>
          <p:cNvPr id="8" name="Picture 7" descr="A person smiling with long hair&#10;&#10;AI-generated content may be incorrect.">
            <a:extLst>
              <a:ext uri="{FF2B5EF4-FFF2-40B4-BE49-F238E27FC236}">
                <a16:creationId xmlns:a16="http://schemas.microsoft.com/office/drawing/2014/main" id="{E96FFE59-ECF0-1D19-CD3C-D6176A2F461E}"/>
              </a:ext>
            </a:extLst>
          </p:cNvPr>
          <p:cNvPicPr>
            <a:picLocks noChangeAspect="1"/>
          </p:cNvPicPr>
          <p:nvPr/>
        </p:nvPicPr>
        <p:blipFill>
          <a:blip r:embed="rId3"/>
          <a:stretch>
            <a:fillRect/>
          </a:stretch>
        </p:blipFill>
        <p:spPr>
          <a:xfrm>
            <a:off x="557047" y="1937407"/>
            <a:ext cx="3358397" cy="4418943"/>
          </a:xfrm>
          <a:prstGeom prst="rect">
            <a:avLst/>
          </a:prstGeom>
        </p:spPr>
      </p:pic>
    </p:spTree>
    <p:extLst>
      <p:ext uri="{BB962C8B-B14F-4D97-AF65-F5344CB8AC3E}">
        <p14:creationId xmlns:p14="http://schemas.microsoft.com/office/powerpoint/2010/main" val="2471897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F21AB-79CE-B100-0837-C9C63A36F2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D5BEAA-8EC0-0F82-1C55-A13F470704EA}"/>
              </a:ext>
            </a:extLst>
          </p:cNvPr>
          <p:cNvSpPr>
            <a:spLocks noGrp="1"/>
          </p:cNvSpPr>
          <p:nvPr>
            <p:ph type="title" idx="4294967295"/>
          </p:nvPr>
        </p:nvSpPr>
        <p:spPr>
          <a:xfrm>
            <a:off x="0" y="136525"/>
            <a:ext cx="9780588" cy="1570038"/>
          </a:xfrm>
        </p:spPr>
        <p:txBody>
          <a:bodyPr/>
          <a:lstStyle/>
          <a:p>
            <a:r>
              <a:rPr lang="en-US" dirty="0">
                <a:solidFill>
                  <a:srgbClr val="1C29A2"/>
                </a:solidFill>
                <a:latin typeface="EB Garamond SemiBold"/>
                <a:ea typeface="EB Garamond SemiBold"/>
              </a:rPr>
              <a:t>	Accra: Education/"westernization"  </a:t>
            </a:r>
            <a:endParaRPr lang="en-US" dirty="0">
              <a:solidFill>
                <a:srgbClr val="142160"/>
              </a:solidFill>
              <a:latin typeface="EB Garamond SemiBold"/>
              <a:ea typeface="EB Garamond SemiBold"/>
            </a:endParaRPr>
          </a:p>
        </p:txBody>
      </p:sp>
      <p:sp>
        <p:nvSpPr>
          <p:cNvPr id="3" name="Content Placeholder 2">
            <a:extLst>
              <a:ext uri="{FF2B5EF4-FFF2-40B4-BE49-F238E27FC236}">
                <a16:creationId xmlns:a16="http://schemas.microsoft.com/office/drawing/2014/main" id="{2B238F8C-0F16-2071-89F6-DBF842FF5B5F}"/>
              </a:ext>
            </a:extLst>
          </p:cNvPr>
          <p:cNvSpPr>
            <a:spLocks noGrp="1"/>
          </p:cNvSpPr>
          <p:nvPr>
            <p:ph idx="4294967295"/>
          </p:nvPr>
        </p:nvSpPr>
        <p:spPr>
          <a:xfrm>
            <a:off x="0" y="2087563"/>
            <a:ext cx="9780588" cy="3367087"/>
          </a:xfrm>
        </p:spPr>
        <p:txBody>
          <a:bodyPr vert="horz" lIns="91440" tIns="45720" rIns="91440" bIns="45720" rtlCol="0" anchor="t">
            <a:normAutofit lnSpcReduction="10000"/>
          </a:bodyPr>
          <a:lstStyle/>
          <a:p>
            <a:pPr>
              <a:lnSpc>
                <a:spcPct val="100000"/>
              </a:lnSpc>
            </a:pPr>
            <a:endParaRPr lang="en-IE" sz="1800" b="0" i="0" dirty="0">
              <a:effectLst/>
              <a:latin typeface="Garamond" panose="02020404030301010803" pitchFamily="18" charset="0"/>
            </a:endParaRPr>
          </a:p>
          <a:p>
            <a:pPr marL="914400" lvl="2" indent="0">
              <a:lnSpc>
                <a:spcPct val="100000"/>
              </a:lnSpc>
              <a:buNone/>
            </a:pPr>
            <a:endParaRPr lang="en-IE" dirty="0">
              <a:latin typeface="Garamond" panose="02020404030301010803" pitchFamily="18" charset="0"/>
              <a:cs typeface="Poppins"/>
            </a:endParaRPr>
          </a:p>
          <a:p>
            <a:pPr>
              <a:lnSpc>
                <a:spcPct val="100000"/>
              </a:lnSpc>
            </a:pPr>
            <a:endParaRPr lang="en-IE" dirty="0">
              <a:latin typeface="Garamond" panose="02020404030301010803" pitchFamily="18" charset="0"/>
              <a:cs typeface="Poppins"/>
            </a:endParaRPr>
          </a:p>
          <a:p>
            <a:pPr>
              <a:lnSpc>
                <a:spcPct val="100000"/>
              </a:lnSpc>
            </a:pPr>
            <a:endParaRPr lang="en-IE" dirty="0">
              <a:latin typeface="Garamond" panose="02020404030301010803" pitchFamily="18" charset="0"/>
              <a:cs typeface="Poppins"/>
            </a:endParaRPr>
          </a:p>
        </p:txBody>
      </p:sp>
      <p:sp>
        <p:nvSpPr>
          <p:cNvPr id="6" name="Slide Number Placeholder 5">
            <a:extLst>
              <a:ext uri="{FF2B5EF4-FFF2-40B4-BE49-F238E27FC236}">
                <a16:creationId xmlns:a16="http://schemas.microsoft.com/office/drawing/2014/main" id="{D4FC7B0D-3D97-B0FB-3427-D45AEB7D72F5}"/>
              </a:ext>
            </a:extLst>
          </p:cNvPr>
          <p:cNvSpPr>
            <a:spLocks noGrp="1"/>
          </p:cNvSpPr>
          <p:nvPr>
            <p:ph type="sldNum" sz="quarter" idx="4294967295"/>
          </p:nvPr>
        </p:nvSpPr>
        <p:spPr>
          <a:xfrm>
            <a:off x="10534650" y="6356350"/>
            <a:ext cx="1657350" cy="365125"/>
          </a:xfrm>
        </p:spPr>
        <p:txBody>
          <a:bodyPr/>
          <a:lstStyle/>
          <a:p>
            <a:fld id="{294A09A9-5501-47C1-A89A-A340965A2BE2}" type="slidenum">
              <a:rPr lang="en-US" smtClean="0"/>
              <a:pPr/>
              <a:t>17</a:t>
            </a:fld>
            <a:endParaRPr lang="en-US"/>
          </a:p>
        </p:txBody>
      </p:sp>
      <p:grpSp>
        <p:nvGrpSpPr>
          <p:cNvPr id="17" name="Group 16">
            <a:extLst>
              <a:ext uri="{FF2B5EF4-FFF2-40B4-BE49-F238E27FC236}">
                <a16:creationId xmlns:a16="http://schemas.microsoft.com/office/drawing/2014/main" id="{69D3D7AA-639A-6DE6-9B27-50AA76C76E5B}"/>
              </a:ext>
            </a:extLst>
          </p:cNvPr>
          <p:cNvGrpSpPr/>
          <p:nvPr/>
        </p:nvGrpSpPr>
        <p:grpSpPr>
          <a:xfrm>
            <a:off x="8968798" y="1282262"/>
            <a:ext cx="2109101" cy="2755190"/>
            <a:chOff x="-1" y="0"/>
            <a:chExt cx="1659791" cy="2218920"/>
          </a:xfrm>
        </p:grpSpPr>
        <p:pic>
          <p:nvPicPr>
            <p:cNvPr id="18" name="Picture 17">
              <a:extLst>
                <a:ext uri="{FF2B5EF4-FFF2-40B4-BE49-F238E27FC236}">
                  <a16:creationId xmlns:a16="http://schemas.microsoft.com/office/drawing/2014/main" id="{C3F9FBD5-DBFD-9C40-8788-5D986D275C0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392"/>
            <a:stretch/>
          </p:blipFill>
          <p:spPr bwMode="auto">
            <a:xfrm>
              <a:off x="-1" y="0"/>
              <a:ext cx="1659791" cy="2218920"/>
            </a:xfrm>
            <a:prstGeom prst="rect">
              <a:avLst/>
            </a:prstGeom>
            <a:noFill/>
            <a:ln>
              <a:noFill/>
            </a:ln>
            <a:extLst>
              <a:ext uri="{53640926-AAD7-44D8-BBD7-CCE9431645EC}">
                <a14:shadowObscured xmlns:a14="http://schemas.microsoft.com/office/drawing/2010/main"/>
              </a:ext>
            </a:extLst>
          </p:spPr>
        </p:pic>
        <p:sp>
          <p:nvSpPr>
            <p:cNvPr id="19" name="Text Box 3">
              <a:extLst>
                <a:ext uri="{FF2B5EF4-FFF2-40B4-BE49-F238E27FC236}">
                  <a16:creationId xmlns:a16="http://schemas.microsoft.com/office/drawing/2014/main" id="{54C7A831-570B-DE4C-AAE2-5D45ED8DBB24}"/>
                </a:ext>
              </a:extLst>
            </p:cNvPr>
            <p:cNvSpPr txBox="1"/>
            <p:nvPr/>
          </p:nvSpPr>
          <p:spPr>
            <a:xfrm>
              <a:off x="0" y="1238250"/>
              <a:ext cx="406400" cy="16510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55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FB 15</a:t>
              </a:r>
              <a:endParaRPr lang="en-NL" sz="1200" kern="100">
                <a:effectLst/>
                <a:latin typeface="Aptos" panose="020B0004020202020204" pitchFamily="34" charset="0"/>
                <a:ea typeface="Aptos" panose="020B0004020202020204" pitchFamily="34" charset="0"/>
                <a:cs typeface="Times New Roman" panose="02020603050405020304" pitchFamily="18" charset="0"/>
              </a:endParaRPr>
            </a:p>
          </p:txBody>
        </p:sp>
      </p:grpSp>
      <p:sp>
        <p:nvSpPr>
          <p:cNvPr id="20" name="TextBox 19">
            <a:extLst>
              <a:ext uri="{FF2B5EF4-FFF2-40B4-BE49-F238E27FC236}">
                <a16:creationId xmlns:a16="http://schemas.microsoft.com/office/drawing/2014/main" id="{C76B96B0-0E75-9BE3-723C-E2C006400464}"/>
              </a:ext>
            </a:extLst>
          </p:cNvPr>
          <p:cNvSpPr txBox="1"/>
          <p:nvPr/>
        </p:nvSpPr>
        <p:spPr>
          <a:xfrm>
            <a:off x="1019512" y="1425634"/>
            <a:ext cx="7346723" cy="2215991"/>
          </a:xfrm>
          <a:prstGeom prst="rect">
            <a:avLst/>
          </a:prstGeom>
          <a:noFill/>
        </p:spPr>
        <p:txBody>
          <a:bodyPr wrap="square" rtlCol="0">
            <a:spAutoFit/>
          </a:bodyPr>
          <a:lstStyle/>
          <a:p>
            <a:endParaRPr lang="en-GB" sz="2000" i="1" dirty="0">
              <a:latin typeface="Garamond" panose="02020404030301010803" pitchFamily="18" charset="0"/>
            </a:endParaRPr>
          </a:p>
          <a:p>
            <a:r>
              <a:rPr lang="en-GB" sz="2000" i="1" dirty="0">
                <a:latin typeface="Garamond" panose="02020404030301010803" pitchFamily="18" charset="0"/>
              </a:rPr>
              <a:t>“A beautiful woman </a:t>
            </a:r>
            <a:r>
              <a:rPr lang="en-GB" sz="2000" b="1" i="1" dirty="0">
                <a:latin typeface="Garamond" panose="02020404030301010803" pitchFamily="18" charset="0"/>
              </a:rPr>
              <a:t>in Ghana </a:t>
            </a:r>
            <a:r>
              <a:rPr lang="en-GB" sz="2000" i="1" dirty="0">
                <a:latin typeface="Garamond" panose="02020404030301010803" pitchFamily="18" charset="0"/>
              </a:rPr>
              <a:t>should </a:t>
            </a:r>
            <a:r>
              <a:rPr lang="en-GB" sz="2000" b="1" i="1" dirty="0">
                <a:latin typeface="Garamond" panose="02020404030301010803" pitchFamily="18" charset="0"/>
              </a:rPr>
              <a:t>not be ‘too skinny’ nor ‘too fat’. </a:t>
            </a:r>
            <a:r>
              <a:rPr lang="en-GB" sz="2000" i="1" dirty="0">
                <a:latin typeface="Garamond" panose="02020404030301010803" pitchFamily="18" charset="0"/>
              </a:rPr>
              <a:t>[I: So like no 5?] No, she is too skinny. It should be like no 15</a:t>
            </a:r>
            <a:r>
              <a:rPr lang="en-GB" sz="2000" dirty="0">
                <a:latin typeface="Garamond" panose="02020404030301010803" pitchFamily="18" charset="0"/>
              </a:rPr>
              <a:t>, </a:t>
            </a:r>
            <a:r>
              <a:rPr lang="en-GB" sz="2000" i="1" dirty="0">
                <a:latin typeface="Garamond" panose="02020404030301010803" pitchFamily="18" charset="0"/>
              </a:rPr>
              <a:t>you know, she should have flesh, soft to touch with smooth skin, </a:t>
            </a:r>
            <a:r>
              <a:rPr lang="en-GB" sz="2000" b="1" i="1" dirty="0">
                <a:latin typeface="Garamond" panose="02020404030301010803" pitchFamily="18" charset="0"/>
              </a:rPr>
              <a:t>should be curvy</a:t>
            </a:r>
            <a:r>
              <a:rPr lang="en-GB" sz="2000" i="1" dirty="0">
                <a:latin typeface="Garamond" panose="02020404030301010803" pitchFamily="18" charset="0"/>
              </a:rPr>
              <a:t>. </a:t>
            </a:r>
            <a:r>
              <a:rPr lang="en-GB" sz="2000" i="1" dirty="0" err="1">
                <a:latin typeface="Garamond" panose="02020404030301010803" pitchFamily="18" charset="0"/>
              </a:rPr>
              <a:t>Ahuh</a:t>
            </a:r>
            <a:r>
              <a:rPr lang="en-GB" sz="2000" i="1" dirty="0">
                <a:latin typeface="Garamond" panose="02020404030301010803" pitchFamily="18" charset="0"/>
              </a:rPr>
              <a:t>... </a:t>
            </a:r>
            <a:r>
              <a:rPr lang="en-GB" sz="2000" b="1" i="1" dirty="0">
                <a:latin typeface="Garamond" panose="02020404030301010803" pitchFamily="18" charset="0"/>
              </a:rPr>
              <a:t>We</a:t>
            </a:r>
            <a:r>
              <a:rPr lang="en-GB" sz="2000" i="1" dirty="0">
                <a:latin typeface="Garamond" panose="02020404030301010803" pitchFamily="18" charset="0"/>
              </a:rPr>
              <a:t> don’t want to be too fat</a:t>
            </a:r>
            <a:r>
              <a:rPr lang="en-GB" sz="2000" dirty="0">
                <a:latin typeface="Garamond" panose="02020404030301010803" pitchFamily="18" charset="0"/>
              </a:rPr>
              <a:t> </a:t>
            </a:r>
            <a:r>
              <a:rPr lang="en-GB" sz="2000" i="1" dirty="0">
                <a:latin typeface="Garamond" panose="02020404030301010803" pitchFamily="18" charset="0"/>
              </a:rPr>
              <a:t>or too skinny”</a:t>
            </a:r>
            <a:endParaRPr lang="en-NL" sz="2000" dirty="0">
              <a:latin typeface="Garamond" panose="02020404030301010803" pitchFamily="18" charset="0"/>
            </a:endParaRPr>
          </a:p>
          <a:p>
            <a:r>
              <a:rPr lang="en-GB" sz="2000" dirty="0">
                <a:latin typeface="Garamond" panose="02020404030301010803" pitchFamily="18" charset="0"/>
              </a:rPr>
              <a:t>(F, 30, Nurse, MA degree) </a:t>
            </a:r>
            <a:endParaRPr lang="en-NL" sz="2000" dirty="0">
              <a:latin typeface="Garamond" panose="02020404030301010803" pitchFamily="18" charset="0"/>
            </a:endParaRPr>
          </a:p>
          <a:p>
            <a:endParaRPr dirty="0"/>
          </a:p>
        </p:txBody>
      </p:sp>
      <p:pic>
        <p:nvPicPr>
          <p:cNvPr id="22" name="Picture 21">
            <a:extLst>
              <a:ext uri="{FF2B5EF4-FFF2-40B4-BE49-F238E27FC236}">
                <a16:creationId xmlns:a16="http://schemas.microsoft.com/office/drawing/2014/main" id="{167DCCB8-C276-8B39-0CA8-64B1434AD4F2}"/>
              </a:ext>
            </a:extLst>
          </p:cNvPr>
          <p:cNvPicPr>
            <a:picLocks noChangeAspect="1"/>
          </p:cNvPicPr>
          <p:nvPr/>
        </p:nvPicPr>
        <p:blipFill>
          <a:blip r:embed="rId4" cstate="print">
            <a:extLst>
              <a:ext uri="{28A0092B-C50C-407E-A947-70E740481C1C}">
                <a14:useLocalDpi xmlns:a14="http://schemas.microsoft.com/office/drawing/2010/main" val="0"/>
              </a:ext>
            </a:extLst>
          </a:blip>
          <a:srcRect t="985" b="985"/>
          <a:stretch>
            <a:fillRect/>
          </a:stretch>
        </p:blipFill>
        <p:spPr bwMode="auto">
          <a:xfrm>
            <a:off x="1022392" y="4022136"/>
            <a:ext cx="1941525" cy="2699340"/>
          </a:xfrm>
          <a:prstGeom prst="rect">
            <a:avLst/>
          </a:prstGeom>
          <a:noFill/>
          <a:ln>
            <a:noFill/>
          </a:ln>
          <a:extLst>
            <a:ext uri="{53640926-AAD7-44D8-BBD7-CCE9431645EC}">
              <a14:shadowObscured xmlns:a14="http://schemas.microsoft.com/office/drawing/2010/main"/>
            </a:ext>
          </a:extLst>
        </p:spPr>
      </p:pic>
      <p:sp>
        <p:nvSpPr>
          <p:cNvPr id="23" name="TextBox 22">
            <a:extLst>
              <a:ext uri="{FF2B5EF4-FFF2-40B4-BE49-F238E27FC236}">
                <a16:creationId xmlns:a16="http://schemas.microsoft.com/office/drawing/2014/main" id="{AC1A4968-6507-0DF9-E4BA-40915D719EDE}"/>
              </a:ext>
            </a:extLst>
          </p:cNvPr>
          <p:cNvSpPr txBox="1"/>
          <p:nvPr/>
        </p:nvSpPr>
        <p:spPr>
          <a:xfrm>
            <a:off x="3048002" y="5023943"/>
            <a:ext cx="8686223" cy="1600438"/>
          </a:xfrm>
          <a:prstGeom prst="rect">
            <a:avLst/>
          </a:prstGeom>
          <a:noFill/>
        </p:spPr>
        <p:txBody>
          <a:bodyPr wrap="square" rtlCol="0">
            <a:spAutoFit/>
          </a:bodyPr>
          <a:lstStyle/>
          <a:p>
            <a:r>
              <a:rPr lang="en-GB" sz="2000" i="1" dirty="0">
                <a:latin typeface="Garamond" panose="02020404030301010803" pitchFamily="18" charset="0"/>
              </a:rPr>
              <a:t>“I like number 2. To be honest </a:t>
            </a:r>
            <a:r>
              <a:rPr lang="en-GB" sz="2000" b="1" i="1" dirty="0">
                <a:latin typeface="Garamond" panose="02020404030301010803" pitchFamily="18" charset="0"/>
              </a:rPr>
              <a:t>my boyfriend like this body type </a:t>
            </a:r>
            <a:r>
              <a:rPr lang="en-GB" sz="2000" i="1" dirty="0">
                <a:latin typeface="Garamond" panose="02020404030301010803" pitchFamily="18" charset="0"/>
              </a:rPr>
              <a:t>and this is how I look like.</a:t>
            </a:r>
          </a:p>
          <a:p>
            <a:r>
              <a:rPr lang="en-GB" sz="2000" i="1" dirty="0">
                <a:latin typeface="Garamond" panose="02020404030301010803" pitchFamily="18" charset="0"/>
              </a:rPr>
              <a:t> That is why I choose the number 2 as my most beautiful. I have </a:t>
            </a:r>
            <a:r>
              <a:rPr lang="en-GB" sz="2000" b="1" i="1" dirty="0">
                <a:latin typeface="Garamond" panose="02020404030301010803" pitchFamily="18" charset="0"/>
              </a:rPr>
              <a:t>big butt, dark in complexion,</a:t>
            </a:r>
          </a:p>
          <a:p>
            <a:r>
              <a:rPr lang="en-GB" sz="2000" b="1" i="1" dirty="0">
                <a:latin typeface="Garamond" panose="02020404030301010803" pitchFamily="18" charset="0"/>
              </a:rPr>
              <a:t> big breasts, big hips. Oh that is me</a:t>
            </a:r>
            <a:r>
              <a:rPr lang="en-GB" sz="2000" i="1" dirty="0">
                <a:latin typeface="Garamond" panose="02020404030301010803" pitchFamily="18" charset="0"/>
              </a:rPr>
              <a:t>.”</a:t>
            </a:r>
            <a:endParaRPr lang="en-NL" sz="2000" dirty="0">
              <a:latin typeface="Garamond" panose="02020404030301010803" pitchFamily="18" charset="0"/>
            </a:endParaRPr>
          </a:p>
          <a:p>
            <a:r>
              <a:rPr lang="en-GB" sz="2000" dirty="0">
                <a:latin typeface="Garamond" panose="02020404030301010803" pitchFamily="18" charset="0"/>
              </a:rPr>
              <a:t> (F, 20, Saleswoman, High school degree)</a:t>
            </a:r>
            <a:endParaRPr lang="en-NL" sz="2000" dirty="0">
              <a:latin typeface="Garamond" panose="02020404030301010803" pitchFamily="18" charset="0"/>
            </a:endParaRPr>
          </a:p>
          <a:p>
            <a:endParaRPr dirty="0"/>
          </a:p>
        </p:txBody>
      </p:sp>
    </p:spTree>
    <p:extLst>
      <p:ext uri="{BB962C8B-B14F-4D97-AF65-F5344CB8AC3E}">
        <p14:creationId xmlns:p14="http://schemas.microsoft.com/office/powerpoint/2010/main" val="2423481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09EC6-A410-87B9-A04B-B85738D5B7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87D006-1898-3B69-B72A-8528B008E0D1}"/>
              </a:ext>
            </a:extLst>
          </p:cNvPr>
          <p:cNvSpPr>
            <a:spLocks noGrp="1"/>
          </p:cNvSpPr>
          <p:nvPr>
            <p:ph type="title" idx="4294967295"/>
          </p:nvPr>
        </p:nvSpPr>
        <p:spPr>
          <a:xfrm>
            <a:off x="-1" y="136525"/>
            <a:ext cx="11866179" cy="1570038"/>
          </a:xfrm>
        </p:spPr>
        <p:txBody>
          <a:bodyPr anchor="ctr">
            <a:normAutofit/>
          </a:bodyPr>
          <a:lstStyle/>
          <a:p>
            <a:r>
              <a:rPr lang="en-US" dirty="0">
                <a:solidFill>
                  <a:srgbClr val="1C29A2"/>
                </a:solidFill>
              </a:rPr>
              <a:t>	Tehran: Religion/age</a:t>
            </a:r>
            <a:endParaRPr lang="en-US" dirty="0">
              <a:solidFill>
                <a:srgbClr val="1C29A2"/>
              </a:solidFill>
              <a:highlight>
                <a:srgbClr val="FFFF00"/>
              </a:highlight>
            </a:endParaRPr>
          </a:p>
        </p:txBody>
      </p:sp>
      <p:sp>
        <p:nvSpPr>
          <p:cNvPr id="3" name="Content Placeholder 2">
            <a:extLst>
              <a:ext uri="{FF2B5EF4-FFF2-40B4-BE49-F238E27FC236}">
                <a16:creationId xmlns:a16="http://schemas.microsoft.com/office/drawing/2014/main" id="{EE4425DB-6ADA-0DB4-D800-10B35C0F99E3}"/>
              </a:ext>
            </a:extLst>
          </p:cNvPr>
          <p:cNvSpPr>
            <a:spLocks noGrp="1"/>
          </p:cNvSpPr>
          <p:nvPr>
            <p:ph idx="4294967295"/>
          </p:nvPr>
        </p:nvSpPr>
        <p:spPr>
          <a:xfrm>
            <a:off x="4086720" y="1554075"/>
            <a:ext cx="7913022" cy="3520747"/>
          </a:xfrm>
        </p:spPr>
        <p:txBody>
          <a:bodyPr vert="horz" lIns="91440" tIns="45720" rIns="91440" bIns="45720" rtlCol="0">
            <a:noAutofit/>
          </a:bodyPr>
          <a:lstStyle/>
          <a:p>
            <a:pPr marL="0" indent="0">
              <a:buNone/>
            </a:pPr>
            <a:r>
              <a:rPr lang="en-NL" sz="2000" i="1" dirty="0">
                <a:latin typeface="Garamond" panose="02020404030301010803" pitchFamily="18" charset="0"/>
              </a:rPr>
              <a:t>“Yes, just like I said, her face is round — I mean, her buccal area is too full. . . When you smile, this part shouldn’t be chubby next to your smile, because it makes the face look fat . . I don’t like this type of eyebrow because they’re both short and thin. Then her eyes — it seems like she has puffiness around the eyelids. I prefer that area to look more flat and clean. As for her nose, it’s not big, but because it lacks a proper curve, it looks a bit off. And her upper lip is also a bit small… </a:t>
            </a:r>
            <a:r>
              <a:rPr lang="en-NL" sz="2000" b="1" i="1" dirty="0">
                <a:latin typeface="Garamond" panose="02020404030301010803" pitchFamily="18" charset="0"/>
              </a:rPr>
              <a:t>it doesn’t feel very feminine. To me, femininity means having more prominent features </a:t>
            </a:r>
            <a:r>
              <a:rPr lang="en-NL" sz="2000" i="1" dirty="0">
                <a:latin typeface="Garamond" panose="02020404030301010803" pitchFamily="18" charset="0"/>
              </a:rPr>
              <a:t>— like fuller cheeks, plump lips, thick eyebrows — those are more feminine.” </a:t>
            </a:r>
            <a:r>
              <a:rPr lang="en-NL" sz="2000" dirty="0">
                <a:latin typeface="Garamond" panose="02020404030301010803" pitchFamily="18" charset="0"/>
              </a:rPr>
              <a:t>(F, 23, medical student, non-religious)</a:t>
            </a:r>
          </a:p>
          <a:p>
            <a:pPr marL="0" indent="0">
              <a:buNone/>
            </a:pPr>
            <a:endParaRPr lang="en-NL" sz="2000" dirty="0">
              <a:latin typeface="Garamond" panose="02020404030301010803" pitchFamily="18" charset="0"/>
            </a:endParaRPr>
          </a:p>
          <a:p>
            <a:pPr marL="0" indent="0">
              <a:buNone/>
            </a:pPr>
            <a:r>
              <a:rPr lang="en-NL" sz="2000" i="1" dirty="0">
                <a:latin typeface="Garamond" panose="02020404030301010803" pitchFamily="18" charset="0"/>
              </a:rPr>
              <a:t>“Her eyes are beautiful — she has a </a:t>
            </a:r>
            <a:r>
              <a:rPr lang="en-NL" sz="2000" b="1" i="1" dirty="0">
                <a:latin typeface="Garamond" panose="02020404030301010803" pitchFamily="18" charset="0"/>
              </a:rPr>
              <a:t>kind </a:t>
            </a:r>
            <a:r>
              <a:rPr lang="en-NL" sz="2000" i="1" dirty="0">
                <a:latin typeface="Garamond" panose="02020404030301010803" pitchFamily="18" charset="0"/>
              </a:rPr>
              <a:t>look in her face, especially in her eyes. She has a full face, which I like. . . . She’s </a:t>
            </a:r>
            <a:r>
              <a:rPr lang="en-NL" sz="2000" b="1" i="1" dirty="0">
                <a:latin typeface="Garamond" panose="02020404030301010803" pitchFamily="18" charset="0"/>
              </a:rPr>
              <a:t>simple-looking, </a:t>
            </a:r>
            <a:r>
              <a:rPr lang="en-NL" sz="2000" i="1" dirty="0">
                <a:latin typeface="Garamond" panose="02020404030301010803" pitchFamily="18" charset="0"/>
              </a:rPr>
              <a:t>and I see that as a positive thing too. She has nice hair, and her eyebrows are good — not bad. The brow arch is a bit sparse in my opinion; if it were fuller, it would match her eyes better.</a:t>
            </a:r>
            <a:r>
              <a:rPr lang="ar-SA" sz="2000" i="1" dirty="0">
                <a:latin typeface="Garamond" panose="02020404030301010803" pitchFamily="18" charset="0"/>
              </a:rPr>
              <a:t>...</a:t>
            </a:r>
            <a:r>
              <a:rPr lang="en-NL" sz="2000" i="1" dirty="0">
                <a:latin typeface="Garamond" panose="02020404030301010803" pitchFamily="18" charset="0"/>
              </a:rPr>
              <a:t>Her lips are also good</a:t>
            </a:r>
            <a:r>
              <a:rPr lang="ar-SA" sz="2000" i="1" dirty="0">
                <a:latin typeface="Garamond" panose="02020404030301010803" pitchFamily="18" charset="0"/>
              </a:rPr>
              <a:t>...</a:t>
            </a:r>
            <a:r>
              <a:rPr lang="en-NL" sz="2000" i="1" dirty="0">
                <a:latin typeface="Garamond" panose="02020404030301010803" pitchFamily="18" charset="0"/>
              </a:rPr>
              <a:t>But overall, when you look at her, she gives off an </a:t>
            </a:r>
            <a:r>
              <a:rPr lang="en-NL" sz="2000" b="1" i="1" dirty="0">
                <a:latin typeface="Garamond" panose="02020404030301010803" pitchFamily="18" charset="0"/>
              </a:rPr>
              <a:t>innocent vibe </a:t>
            </a:r>
            <a:r>
              <a:rPr lang="en-NL" sz="2000" i="1" dirty="0">
                <a:latin typeface="Garamond" panose="02020404030301010803" pitchFamily="18" charset="0"/>
              </a:rPr>
              <a:t>— that’s what I liked. Mostly </a:t>
            </a:r>
            <a:r>
              <a:rPr lang="en-NL" sz="2000" b="1" i="1" dirty="0">
                <a:latin typeface="Garamond" panose="02020404030301010803" pitchFamily="18" charset="0"/>
              </a:rPr>
              <a:t>it’s the expression in her eyes that makes her seem cute to me.”</a:t>
            </a:r>
          </a:p>
          <a:p>
            <a:pPr marL="0" indent="0">
              <a:lnSpc>
                <a:spcPct val="100000"/>
              </a:lnSpc>
              <a:spcBef>
                <a:spcPts val="0"/>
              </a:spcBef>
              <a:buNone/>
            </a:pPr>
            <a:r>
              <a:rPr lang="en-US" sz="2000" dirty="0">
                <a:latin typeface="Garamond" panose="02020404030301010803" pitchFamily="18" charset="0"/>
              </a:rPr>
              <a:t>(F, 33, housewife, high school, moderately religious)</a:t>
            </a:r>
            <a:endParaRPr lang="en-IE" sz="2000" dirty="0">
              <a:latin typeface="Garamond" panose="02020404030301010803" pitchFamily="18" charset="0"/>
            </a:endParaRPr>
          </a:p>
        </p:txBody>
      </p:sp>
      <p:sp>
        <p:nvSpPr>
          <p:cNvPr id="6" name="Slide Number Placeholder 5">
            <a:extLst>
              <a:ext uri="{FF2B5EF4-FFF2-40B4-BE49-F238E27FC236}">
                <a16:creationId xmlns:a16="http://schemas.microsoft.com/office/drawing/2014/main" id="{33CDE889-22D5-DC46-27EB-BED57724A26A}"/>
              </a:ext>
            </a:extLst>
          </p:cNvPr>
          <p:cNvSpPr>
            <a:spLocks noGrp="1"/>
          </p:cNvSpPr>
          <p:nvPr>
            <p:ph type="sldNum" sz="quarter" idx="4294967295"/>
          </p:nvPr>
        </p:nvSpPr>
        <p:spPr>
          <a:xfrm>
            <a:off x="10534650" y="6356350"/>
            <a:ext cx="1657350" cy="365125"/>
          </a:xfrm>
        </p:spPr>
        <p:txBody>
          <a:bodyPr anchor="ctr">
            <a:normAutofit/>
          </a:bodyPr>
          <a:lstStyle/>
          <a:p>
            <a:pPr>
              <a:spcAft>
                <a:spcPts val="600"/>
              </a:spcAft>
            </a:pPr>
            <a:fld id="{294A09A9-5501-47C1-A89A-A340965A2BE2}" type="slidenum">
              <a:rPr lang="en-US" smtClean="0"/>
              <a:pPr>
                <a:spcAft>
                  <a:spcPts val="600"/>
                </a:spcAft>
              </a:pPr>
              <a:t>18</a:t>
            </a:fld>
            <a:endParaRPr lang="en-US"/>
          </a:p>
        </p:txBody>
      </p:sp>
      <p:pic>
        <p:nvPicPr>
          <p:cNvPr id="4" name="Picture 3">
            <a:extLst>
              <a:ext uri="{FF2B5EF4-FFF2-40B4-BE49-F238E27FC236}">
                <a16:creationId xmlns:a16="http://schemas.microsoft.com/office/drawing/2014/main" id="{8B97881C-7554-0D2B-8E22-5D33E8C289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123" y="1933903"/>
            <a:ext cx="3214850" cy="4486659"/>
          </a:xfrm>
          <a:prstGeom prst="rect">
            <a:avLst/>
          </a:prstGeom>
        </p:spPr>
      </p:pic>
    </p:spTree>
    <p:extLst>
      <p:ext uri="{BB962C8B-B14F-4D97-AF65-F5344CB8AC3E}">
        <p14:creationId xmlns:p14="http://schemas.microsoft.com/office/powerpoint/2010/main" val="1330871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2C568-7835-F2F5-2A58-9E1B77C6E3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77EA3C-3034-A7AE-3F36-102E6E5EAF55}"/>
              </a:ext>
            </a:extLst>
          </p:cNvPr>
          <p:cNvSpPr>
            <a:spLocks noGrp="1"/>
          </p:cNvSpPr>
          <p:nvPr>
            <p:ph type="title" idx="4294967295"/>
          </p:nvPr>
        </p:nvSpPr>
        <p:spPr>
          <a:xfrm>
            <a:off x="830316" y="315798"/>
            <a:ext cx="10531367" cy="1570037"/>
          </a:xfrm>
        </p:spPr>
        <p:txBody>
          <a:bodyPr/>
          <a:lstStyle/>
          <a:p>
            <a:r>
              <a:rPr lang="en-US" dirty="0">
                <a:solidFill>
                  <a:srgbClr val="1C29A2"/>
                </a:solidFill>
                <a:latin typeface="EB Garamond SemiBold"/>
                <a:ea typeface="EB Garamond SemiBold"/>
              </a:rPr>
              <a:t>Hong Kong: ethnicity/migration (+ politics)</a:t>
            </a:r>
            <a:endParaRPr lang="en-US" dirty="0">
              <a:solidFill>
                <a:srgbClr val="142160"/>
              </a:solidFill>
              <a:latin typeface="EB Garamond SemiBold"/>
              <a:ea typeface="EB Garamond SemiBold"/>
            </a:endParaRPr>
          </a:p>
        </p:txBody>
      </p:sp>
      <p:sp>
        <p:nvSpPr>
          <p:cNvPr id="3" name="Content Placeholder 2">
            <a:extLst>
              <a:ext uri="{FF2B5EF4-FFF2-40B4-BE49-F238E27FC236}">
                <a16:creationId xmlns:a16="http://schemas.microsoft.com/office/drawing/2014/main" id="{A9D8A9D2-76C2-4AF8-CF33-B5EADCDC9FF4}"/>
              </a:ext>
            </a:extLst>
          </p:cNvPr>
          <p:cNvSpPr>
            <a:spLocks noGrp="1"/>
          </p:cNvSpPr>
          <p:nvPr>
            <p:ph type="body" idx="4294967295"/>
          </p:nvPr>
        </p:nvSpPr>
        <p:spPr>
          <a:xfrm>
            <a:off x="4288220" y="1885834"/>
            <a:ext cx="7073463" cy="4203815"/>
          </a:xfrm>
        </p:spPr>
        <p:txBody>
          <a:bodyPr vert="horz" lIns="91440" tIns="45720" rIns="91440" bIns="45720" rtlCol="0" anchor="t">
            <a:normAutofit lnSpcReduction="10000"/>
          </a:bodyPr>
          <a:lstStyle/>
          <a:p>
            <a:pPr>
              <a:lnSpc>
                <a:spcPct val="100000"/>
              </a:lnSpc>
            </a:pPr>
            <a:endParaRPr lang="en-IE" sz="1800" b="0" i="0" dirty="0">
              <a:effectLst/>
              <a:latin typeface="Garamond" panose="02020404030301010803" pitchFamily="18" charset="0"/>
            </a:endParaRPr>
          </a:p>
          <a:p>
            <a:pPr marL="914400" lvl="2" indent="0">
              <a:lnSpc>
                <a:spcPct val="100000"/>
              </a:lnSpc>
              <a:buNone/>
            </a:pPr>
            <a:endParaRPr lang="en-IE" dirty="0">
              <a:latin typeface="Garamond" panose="02020404030301010803" pitchFamily="18" charset="0"/>
              <a:cs typeface="Poppins"/>
            </a:endParaRPr>
          </a:p>
          <a:p>
            <a:pPr>
              <a:lnSpc>
                <a:spcPct val="100000"/>
              </a:lnSpc>
            </a:pPr>
            <a:endParaRPr lang="en-IE" dirty="0">
              <a:latin typeface="Garamond" panose="02020404030301010803" pitchFamily="18" charset="0"/>
              <a:cs typeface="Poppins"/>
            </a:endParaRPr>
          </a:p>
          <a:p>
            <a:pPr>
              <a:lnSpc>
                <a:spcPct val="100000"/>
              </a:lnSpc>
            </a:pPr>
            <a:endParaRPr lang="en-IE" dirty="0">
              <a:latin typeface="Garamond" panose="02020404030301010803" pitchFamily="18" charset="0"/>
              <a:cs typeface="Poppins"/>
            </a:endParaRPr>
          </a:p>
        </p:txBody>
      </p:sp>
      <p:sp>
        <p:nvSpPr>
          <p:cNvPr id="6" name="Slide Number Placeholder 5">
            <a:extLst>
              <a:ext uri="{FF2B5EF4-FFF2-40B4-BE49-F238E27FC236}">
                <a16:creationId xmlns:a16="http://schemas.microsoft.com/office/drawing/2014/main" id="{2492755E-EC49-B0E4-25B5-00B97C5F4583}"/>
              </a:ext>
            </a:extLst>
          </p:cNvPr>
          <p:cNvSpPr>
            <a:spLocks noGrp="1"/>
          </p:cNvSpPr>
          <p:nvPr>
            <p:ph type="sldNum" sz="quarter" idx="4294967295"/>
          </p:nvPr>
        </p:nvSpPr>
        <p:spPr>
          <a:xfrm>
            <a:off x="10587038" y="6356350"/>
            <a:ext cx="1604962" cy="365125"/>
          </a:xfrm>
        </p:spPr>
        <p:txBody>
          <a:bodyPr/>
          <a:lstStyle/>
          <a:p>
            <a:fld id="{294A09A9-5501-47C1-A89A-A340965A2BE2}" type="slidenum">
              <a:rPr lang="en-US" smtClean="0"/>
              <a:pPr/>
              <a:t>19</a:t>
            </a:fld>
            <a:endParaRPr lang="en-US"/>
          </a:p>
        </p:txBody>
      </p:sp>
      <p:pic>
        <p:nvPicPr>
          <p:cNvPr id="9" name="图片 14">
            <a:extLst>
              <a:ext uri="{FF2B5EF4-FFF2-40B4-BE49-F238E27FC236}">
                <a16:creationId xmlns:a16="http://schemas.microsoft.com/office/drawing/2014/main" id="{943DCC21-C407-8687-1371-112A49F12665}"/>
              </a:ext>
            </a:extLst>
          </p:cNvPr>
          <p:cNvPicPr>
            <a:picLocks noChangeAspect="1"/>
          </p:cNvPicPr>
          <p:nvPr/>
        </p:nvPicPr>
        <p:blipFill>
          <a:blip r:embed="rId3"/>
          <a:stretch>
            <a:fillRect/>
          </a:stretch>
        </p:blipFill>
        <p:spPr>
          <a:xfrm>
            <a:off x="879892" y="1728901"/>
            <a:ext cx="1876808" cy="2538670"/>
          </a:xfrm>
          <a:prstGeom prst="rect">
            <a:avLst/>
          </a:prstGeom>
        </p:spPr>
      </p:pic>
      <p:pic>
        <p:nvPicPr>
          <p:cNvPr id="10" name="图片 1">
            <a:extLst>
              <a:ext uri="{FF2B5EF4-FFF2-40B4-BE49-F238E27FC236}">
                <a16:creationId xmlns:a16="http://schemas.microsoft.com/office/drawing/2014/main" id="{EA5C425F-CF37-414B-397E-AD51A79606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80939" y="3873168"/>
            <a:ext cx="1885621" cy="2598343"/>
          </a:xfrm>
          <a:prstGeom prst="rect">
            <a:avLst/>
          </a:prstGeom>
        </p:spPr>
      </p:pic>
      <p:sp>
        <p:nvSpPr>
          <p:cNvPr id="12" name="TextBox 11">
            <a:extLst>
              <a:ext uri="{FF2B5EF4-FFF2-40B4-BE49-F238E27FC236}">
                <a16:creationId xmlns:a16="http://schemas.microsoft.com/office/drawing/2014/main" id="{C522A11C-55AA-A81A-ADC6-0B5C9300C540}"/>
              </a:ext>
            </a:extLst>
          </p:cNvPr>
          <p:cNvSpPr txBox="1"/>
          <p:nvPr/>
        </p:nvSpPr>
        <p:spPr>
          <a:xfrm>
            <a:off x="2837798" y="2261761"/>
            <a:ext cx="6096000" cy="1627112"/>
          </a:xfrm>
          <a:prstGeom prst="rect">
            <a:avLst/>
          </a:prstGeom>
          <a:noFill/>
        </p:spPr>
        <p:txBody>
          <a:bodyPr wrap="square">
            <a:spAutoFit/>
          </a:bodyPr>
          <a:lstStyle/>
          <a:p>
            <a:pPr marL="228600"/>
            <a:r>
              <a:rPr lang="en-US" sz="2000" i="1" kern="100" dirty="0">
                <a:effectLst/>
                <a:latin typeface="Garamond" panose="02020404030301010803" pitchFamily="18" charset="0"/>
                <a:ea typeface="DengXian" panose="02010600030101010101" pitchFamily="2" charset="-122"/>
                <a:cs typeface="Times New Roman" panose="02020603050405020304" pitchFamily="18" charset="0"/>
              </a:rPr>
              <a:t>"I like women who look natural. Not looking like men, not with heavy makeup. I look into her eyes. She looks sincere. Naturalness is the most important thing. That’s how I’d choose my partner</a:t>
            </a:r>
            <a:r>
              <a:rPr lang="en-US" sz="2000" i="1" kern="100" dirty="0">
                <a:latin typeface="Garamond" panose="02020404030301010803" pitchFamily="18" charset="0"/>
                <a:ea typeface="DengXian" panose="02010600030101010101" pitchFamily="2" charset="-122"/>
                <a:cs typeface="Times New Roman" panose="02020603050405020304" pitchFamily="18" charset="0"/>
              </a:rPr>
              <a:t>."</a:t>
            </a:r>
            <a:r>
              <a:rPr lang="en-US" sz="2000" kern="100" dirty="0">
                <a:latin typeface="Garamond" panose="02020404030301010803" pitchFamily="18" charset="0"/>
                <a:ea typeface="DengXian" panose="02010600030101010101" pitchFamily="2" charset="-122"/>
                <a:cs typeface="Times New Roman" panose="02020603050405020304" pitchFamily="18" charset="0"/>
              </a:rPr>
              <a:t> (M, 63, retired engineer, Hong Kong origin)</a:t>
            </a:r>
            <a:endParaRPr lang="en-NL" sz="2000" kern="100" dirty="0">
              <a:latin typeface="Garamond" panose="02020404030301010803" pitchFamily="18" charset="0"/>
              <a:ea typeface="DengXian" panose="02010600030101010101" pitchFamily="2" charset="-122"/>
              <a:cs typeface="Times New Roman" panose="02020603050405020304" pitchFamily="18" charset="0"/>
            </a:endParaRPr>
          </a:p>
          <a:p>
            <a:pPr marL="228600">
              <a:lnSpc>
                <a:spcPct val="115000"/>
              </a:lnSpc>
              <a:spcAft>
                <a:spcPts val="800"/>
              </a:spcAft>
            </a:pPr>
            <a:endParaRPr lang="en-NL" sz="1800" kern="100" dirty="0">
              <a:effectLst/>
              <a:latin typeface="Garamond" panose="02020404030301010803" pitchFamily="18" charset="0"/>
              <a:ea typeface="DengXian" panose="02010600030101010101" pitchFamily="2" charset="-122"/>
              <a:cs typeface="Times New Roman" panose="02020603050405020304" pitchFamily="18" charset="0"/>
            </a:endParaRPr>
          </a:p>
        </p:txBody>
      </p:sp>
      <p:sp>
        <p:nvSpPr>
          <p:cNvPr id="14" name="TextBox 13">
            <a:extLst>
              <a:ext uri="{FF2B5EF4-FFF2-40B4-BE49-F238E27FC236}">
                <a16:creationId xmlns:a16="http://schemas.microsoft.com/office/drawing/2014/main" id="{04A1CBE8-97B6-003A-4432-B7AF6BA27001}"/>
              </a:ext>
            </a:extLst>
          </p:cNvPr>
          <p:cNvSpPr txBox="1"/>
          <p:nvPr/>
        </p:nvSpPr>
        <p:spPr>
          <a:xfrm>
            <a:off x="1681655" y="4881305"/>
            <a:ext cx="7172327" cy="2185214"/>
          </a:xfrm>
          <a:prstGeom prst="rect">
            <a:avLst/>
          </a:prstGeom>
          <a:noFill/>
        </p:spPr>
        <p:txBody>
          <a:bodyPr wrap="square" rtlCol="0">
            <a:spAutoFit/>
          </a:bodyPr>
          <a:lstStyle/>
          <a:p>
            <a:r>
              <a:rPr lang="en-US" sz="2000" i="1" dirty="0">
                <a:latin typeface="Garamond" panose="02020404030301010803" pitchFamily="18" charset="0"/>
              </a:rPr>
              <a:t>"No. 15 looks </a:t>
            </a:r>
            <a:r>
              <a:rPr lang="en-US" sz="2000" dirty="0">
                <a:latin typeface="Garamond" panose="02020404030301010803" pitchFamily="18" charset="0"/>
              </a:rPr>
              <a:t>Qingchun</a:t>
            </a:r>
            <a:r>
              <a:rPr lang="en-US" sz="2000" i="1" dirty="0">
                <a:latin typeface="Garamond" panose="02020404030301010803" pitchFamily="18" charset="0"/>
              </a:rPr>
              <a:t> [innocent and pure]. Her face features are nice-looking, big eyes, pretty face shape. To my own feelings, I like the </a:t>
            </a:r>
            <a:r>
              <a:rPr lang="en-US" sz="2000" dirty="0">
                <a:latin typeface="Garamond" panose="02020404030301010803" pitchFamily="18" charset="0"/>
              </a:rPr>
              <a:t>Qingchun</a:t>
            </a:r>
            <a:r>
              <a:rPr lang="en-US" sz="2000" i="1" dirty="0">
                <a:latin typeface="Garamond" panose="02020404030301010803" pitchFamily="18" charset="0"/>
              </a:rPr>
              <a:t> look." </a:t>
            </a:r>
          </a:p>
          <a:p>
            <a:r>
              <a:rPr lang="en-US" sz="2000" dirty="0">
                <a:latin typeface="Garamond" panose="02020404030301010803" pitchFamily="18" charset="0"/>
              </a:rPr>
              <a:t>(F, 52, service staff at a student canteen, mainland immigrant)</a:t>
            </a:r>
            <a:endParaRPr lang="en-NL" sz="2000" dirty="0">
              <a:latin typeface="Garamond" panose="02020404030301010803" pitchFamily="18" charset="0"/>
            </a:endParaRPr>
          </a:p>
          <a:p>
            <a:endParaRPr lang="en-NL" sz="2000" dirty="0">
              <a:latin typeface="Garamond" panose="02020404030301010803" pitchFamily="18" charset="0"/>
            </a:endParaRPr>
          </a:p>
          <a:p>
            <a:r>
              <a:rPr lang="en-US" dirty="0"/>
              <a:t> </a:t>
            </a:r>
            <a:endParaRPr lang="en-NL" dirty="0"/>
          </a:p>
          <a:p>
            <a:endParaRPr dirty="0"/>
          </a:p>
        </p:txBody>
      </p:sp>
    </p:spTree>
    <p:extLst>
      <p:ext uri="{BB962C8B-B14F-4D97-AF65-F5344CB8AC3E}">
        <p14:creationId xmlns:p14="http://schemas.microsoft.com/office/powerpoint/2010/main" val="3429272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987972" y="2322786"/>
            <a:ext cx="11006809" cy="3626068"/>
          </a:xfrm>
        </p:spPr>
        <p:txBody>
          <a:bodyPr/>
          <a:lstStyle/>
          <a:p>
            <a:r>
              <a:rPr lang="en-US" sz="4400" dirty="0">
                <a:latin typeface="Garamond" panose="02020404030301010803" pitchFamily="18" charset="0"/>
              </a:rPr>
              <a:t> </a:t>
            </a:r>
            <a:endParaRPr lang="en-US" dirty="0">
              <a:latin typeface="Garamond" panose="02020404030301010803" pitchFamily="18" charset="0"/>
            </a:endParaRPr>
          </a:p>
        </p:txBody>
      </p:sp>
      <p:sp>
        <p:nvSpPr>
          <p:cNvPr id="9" name="Slide Number Placeholder 8">
            <a:extLst>
              <a:ext uri="{FF2B5EF4-FFF2-40B4-BE49-F238E27FC236}">
                <a16:creationId xmlns:a16="http://schemas.microsoft.com/office/drawing/2014/main" id="{6FD448B0-743E-0045-8131-69B4EEC58365}"/>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20</a:t>
            </a:fld>
            <a:endParaRPr lang="en-US" dirty="0"/>
          </a:p>
        </p:txBody>
      </p:sp>
      <p:sp>
        <p:nvSpPr>
          <p:cNvPr id="4" name="TextBox 3">
            <a:extLst>
              <a:ext uri="{FF2B5EF4-FFF2-40B4-BE49-F238E27FC236}">
                <a16:creationId xmlns:a16="http://schemas.microsoft.com/office/drawing/2014/main" id="{94A3AB52-C4F9-4121-CF22-5DF54E455535}"/>
              </a:ext>
            </a:extLst>
          </p:cNvPr>
          <p:cNvSpPr txBox="1"/>
          <p:nvPr/>
        </p:nvSpPr>
        <p:spPr>
          <a:xfrm>
            <a:off x="777766" y="1269957"/>
            <a:ext cx="9648496" cy="5345053"/>
          </a:xfrm>
          <a:prstGeom prst="rect">
            <a:avLst/>
          </a:prstGeom>
          <a:noFill/>
        </p:spPr>
        <p:txBody>
          <a:bodyPr wrap="square">
            <a:spAutoFit/>
          </a:bodyPr>
          <a:lstStyle/>
          <a:p>
            <a:endParaRPr lang="en-US" sz="2400" dirty="0">
              <a:latin typeface="Garamond" panose="02020404030301010803" pitchFamily="18" charset="0"/>
              <a:cs typeface="Poppins"/>
            </a:endParaRPr>
          </a:p>
          <a:p>
            <a:pPr>
              <a:buClr>
                <a:srgbClr val="FF4900"/>
              </a:buClr>
            </a:pPr>
            <a:endParaRPr lang="en-US" sz="2400" dirty="0">
              <a:latin typeface="Garamond" panose="02020404030301010803" pitchFamily="18" charset="0"/>
              <a:cs typeface="Poppins"/>
            </a:endParaRPr>
          </a:p>
          <a:p>
            <a:pPr marL="342900" indent="-342900">
              <a:spcAft>
                <a:spcPts val="800"/>
              </a:spcAft>
              <a:buClr>
                <a:srgbClr val="FF4900"/>
              </a:buClr>
              <a:buFont typeface="Wingdings" pitchFamily="2" charset="2"/>
              <a:buChar char="Ø"/>
            </a:pPr>
            <a:r>
              <a:rPr lang="en-US" sz="2400" dirty="0">
                <a:latin typeface="Garamond" panose="02020404030301010803" pitchFamily="18" charset="0"/>
                <a:cs typeface="Poppins"/>
              </a:rPr>
              <a:t>When there is a </a:t>
            </a:r>
            <a:r>
              <a:rPr lang="en-US" sz="2400" b="1" dirty="0">
                <a:latin typeface="Garamond" panose="02020404030301010803" pitchFamily="18" charset="0"/>
                <a:cs typeface="Poppins"/>
              </a:rPr>
              <a:t>hierarchy</a:t>
            </a:r>
          </a:p>
          <a:p>
            <a:pPr marL="342900" indent="-342900">
              <a:spcAft>
                <a:spcPts val="800"/>
              </a:spcAft>
              <a:buClr>
                <a:srgbClr val="FF4900"/>
              </a:buClr>
              <a:buFont typeface="Wingdings" pitchFamily="2" charset="2"/>
              <a:buChar char="Ø"/>
            </a:pPr>
            <a:endParaRPr lang="en-US" sz="2400" dirty="0">
              <a:latin typeface="Garamond" panose="02020404030301010803" pitchFamily="18" charset="0"/>
              <a:cs typeface="Poppins"/>
            </a:endParaRPr>
          </a:p>
          <a:p>
            <a:pPr marL="342900" indent="-342900">
              <a:spcAft>
                <a:spcPts val="800"/>
              </a:spcAft>
              <a:buClr>
                <a:srgbClr val="FF4900"/>
              </a:buClr>
              <a:buFont typeface="Wingdings" pitchFamily="2" charset="2"/>
              <a:buChar char="Ø"/>
            </a:pPr>
            <a:r>
              <a:rPr lang="en-US" sz="2400" dirty="0">
                <a:latin typeface="Garamond" panose="02020404030301010803" pitchFamily="18" charset="0"/>
                <a:cs typeface="Poppins"/>
              </a:rPr>
              <a:t>When a taste is consecrated as </a:t>
            </a:r>
            <a:r>
              <a:rPr lang="en-US" sz="2400" b="1" dirty="0">
                <a:latin typeface="Garamond" panose="02020404030301010803" pitchFamily="18" charset="0"/>
                <a:cs typeface="Poppins"/>
              </a:rPr>
              <a:t>legitimate </a:t>
            </a:r>
          </a:p>
          <a:p>
            <a:pPr marL="342900" indent="-342900">
              <a:spcAft>
                <a:spcPts val="800"/>
              </a:spcAft>
              <a:buClr>
                <a:srgbClr val="FF4900"/>
              </a:buClr>
              <a:buFont typeface="Wingdings" pitchFamily="2" charset="2"/>
              <a:buChar char="Ø"/>
            </a:pPr>
            <a:endParaRPr lang="en-US" sz="2400" dirty="0">
              <a:latin typeface="Garamond" panose="02020404030301010803" pitchFamily="18" charset="0"/>
              <a:cs typeface="Poppins"/>
            </a:endParaRPr>
          </a:p>
          <a:p>
            <a:pPr marL="342900" indent="-342900">
              <a:spcAft>
                <a:spcPts val="800"/>
              </a:spcAft>
              <a:buClr>
                <a:srgbClr val="FF4900"/>
              </a:buClr>
              <a:buFont typeface="Wingdings" pitchFamily="2" charset="2"/>
              <a:buChar char="Ø"/>
            </a:pPr>
            <a:r>
              <a:rPr lang="en-US" sz="2400" b="1" i="1" dirty="0">
                <a:latin typeface="Garamond" panose="02020404030301010803" pitchFamily="18" charset="0"/>
                <a:cs typeface="Poppins"/>
              </a:rPr>
              <a:t>To some extent: </a:t>
            </a:r>
            <a:r>
              <a:rPr lang="en-US" sz="2400" dirty="0">
                <a:latin typeface="Garamond" panose="02020404030301010803" pitchFamily="18" charset="0"/>
                <a:cs typeface="Poppins"/>
              </a:rPr>
              <a:t>When a taste is </a:t>
            </a:r>
            <a:r>
              <a:rPr lang="en-US" sz="2400" b="1" dirty="0">
                <a:latin typeface="Garamond" panose="02020404030301010803" pitchFamily="18" charset="0"/>
                <a:cs typeface="Poppins"/>
              </a:rPr>
              <a:t>hegemonic</a:t>
            </a:r>
            <a:r>
              <a:rPr lang="en-US" sz="2400" dirty="0">
                <a:latin typeface="Garamond" panose="02020404030301010803" pitchFamily="18" charset="0"/>
                <a:cs typeface="Poppins"/>
              </a:rPr>
              <a:t>, that is: when it becomes accepted even as legitimate by those who don't share it  </a:t>
            </a:r>
          </a:p>
          <a:p>
            <a:pPr marL="342900" indent="-342900">
              <a:spcAft>
                <a:spcPts val="800"/>
              </a:spcAft>
              <a:buClr>
                <a:srgbClr val="FF4900"/>
              </a:buClr>
              <a:buFont typeface="Wingdings" pitchFamily="2" charset="2"/>
              <a:buChar char="Ø"/>
            </a:pPr>
            <a:endParaRPr lang="en-US" sz="2400" b="1" dirty="0">
              <a:latin typeface="Garamond" panose="02020404030301010803" pitchFamily="18" charset="0"/>
              <a:cs typeface="Poppins"/>
            </a:endParaRPr>
          </a:p>
          <a:p>
            <a:pPr marL="342900" indent="-342900">
              <a:spcAft>
                <a:spcPts val="800"/>
              </a:spcAft>
              <a:buClr>
                <a:srgbClr val="FF4900"/>
              </a:buClr>
              <a:buFont typeface="Wingdings" pitchFamily="2" charset="2"/>
              <a:buChar char="Ø"/>
            </a:pPr>
            <a:r>
              <a:rPr lang="en-US" sz="2400" dirty="0">
                <a:latin typeface="Garamond" panose="02020404030301010803" pitchFamily="18" charset="0"/>
                <a:cs typeface="Poppins"/>
              </a:rPr>
              <a:t>There may also be different constellations of taste cultures, </a:t>
            </a:r>
          </a:p>
          <a:p>
            <a:pPr>
              <a:spcAft>
                <a:spcPts val="800"/>
              </a:spcAft>
              <a:buClr>
                <a:srgbClr val="FF4900"/>
              </a:buClr>
            </a:pPr>
            <a:r>
              <a:rPr lang="en-US" sz="2400" dirty="0">
                <a:latin typeface="Garamond" panose="02020404030301010803" pitchFamily="18" charset="0"/>
                <a:cs typeface="Poppins"/>
              </a:rPr>
              <a:t>	e.g. horizontal diversity, struggle ("culture war"), etc.</a:t>
            </a:r>
          </a:p>
          <a:p>
            <a:pPr>
              <a:spcAft>
                <a:spcPts val="800"/>
              </a:spcAft>
              <a:buClr>
                <a:srgbClr val="FF4900"/>
              </a:buClr>
            </a:pPr>
            <a:r>
              <a:rPr lang="en-US" sz="2400" dirty="0">
                <a:latin typeface="Garamond" panose="02020404030301010803" pitchFamily="18" charset="0"/>
                <a:cs typeface="Poppins"/>
              </a:rPr>
              <a:t>	 (Kuipers, 2006; Lamont 2000; Lamont et al. 2014)</a:t>
            </a:r>
            <a:endParaRPr lang="en-US" sz="2400" dirty="0">
              <a:solidFill>
                <a:schemeClr val="tx1"/>
              </a:solidFill>
              <a:latin typeface="Garamond" panose="02020404030301010803" pitchFamily="18" charset="0"/>
              <a:cs typeface="Poppins"/>
            </a:endParaRPr>
          </a:p>
        </p:txBody>
      </p:sp>
      <p:sp>
        <p:nvSpPr>
          <p:cNvPr id="5" name="Title 1">
            <a:extLst>
              <a:ext uri="{FF2B5EF4-FFF2-40B4-BE49-F238E27FC236}">
                <a16:creationId xmlns:a16="http://schemas.microsoft.com/office/drawing/2014/main" id="{57E156CF-D090-F087-C87F-A8E9C26AFB8F}"/>
              </a:ext>
            </a:extLst>
          </p:cNvPr>
          <p:cNvSpPr txBox="1">
            <a:spLocks/>
          </p:cNvSpPr>
          <p:nvPr/>
        </p:nvSpPr>
        <p:spPr>
          <a:xfrm>
            <a:off x="1167492" y="465253"/>
            <a:ext cx="9779183" cy="120278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kern="1200">
                <a:solidFill>
                  <a:srgbClr val="142160"/>
                </a:solidFill>
                <a:latin typeface="EB Garamond SemiBold" panose="00000700000000000000" pitchFamily="2" charset="0"/>
                <a:ea typeface="EB Garamond SemiBold" panose="00000700000000000000" pitchFamily="2" charset="0"/>
                <a:cs typeface="+mj-cs"/>
              </a:defRPr>
            </a:lvl1pPr>
          </a:lstStyle>
          <a:p>
            <a:r>
              <a:rPr lang="nl-NL" sz="4000" dirty="0" err="1">
                <a:solidFill>
                  <a:srgbClr val="1C29A2"/>
                </a:solidFill>
              </a:rPr>
              <a:t>When</a:t>
            </a:r>
            <a:r>
              <a:rPr lang="nl-NL" sz="4000" dirty="0">
                <a:solidFill>
                  <a:srgbClr val="1C29A2"/>
                </a:solidFill>
              </a:rPr>
              <a:t> do </a:t>
            </a:r>
            <a:r>
              <a:rPr lang="nl-NL" sz="4000" dirty="0" err="1">
                <a:solidFill>
                  <a:srgbClr val="1C29A2"/>
                </a:solidFill>
              </a:rPr>
              <a:t>tastes</a:t>
            </a:r>
            <a:r>
              <a:rPr lang="nl-NL" sz="4000" dirty="0">
                <a:solidFill>
                  <a:srgbClr val="1C29A2"/>
                </a:solidFill>
              </a:rPr>
              <a:t> </a:t>
            </a:r>
            <a:r>
              <a:rPr lang="nl-NL" sz="4000" dirty="0" err="1">
                <a:solidFill>
                  <a:srgbClr val="1C29A2"/>
                </a:solidFill>
              </a:rPr>
              <a:t>become</a:t>
            </a:r>
            <a:r>
              <a:rPr lang="nl-NL" sz="4000" dirty="0">
                <a:solidFill>
                  <a:srgbClr val="1C29A2"/>
                </a:solidFill>
              </a:rPr>
              <a:t> </a:t>
            </a:r>
            <a:r>
              <a:rPr lang="nl-NL" sz="4000" dirty="0" err="1">
                <a:solidFill>
                  <a:srgbClr val="1C29A2"/>
                </a:solidFill>
              </a:rPr>
              <a:t>cultural</a:t>
            </a:r>
            <a:r>
              <a:rPr lang="nl-NL" sz="4000" dirty="0">
                <a:solidFill>
                  <a:srgbClr val="1C29A2"/>
                </a:solidFill>
              </a:rPr>
              <a:t> </a:t>
            </a:r>
            <a:r>
              <a:rPr lang="nl-NL" sz="4000" dirty="0" err="1">
                <a:solidFill>
                  <a:srgbClr val="1C29A2"/>
                </a:solidFill>
              </a:rPr>
              <a:t>capital</a:t>
            </a:r>
            <a:r>
              <a:rPr lang="nl-NL" sz="4000" dirty="0">
                <a:solidFill>
                  <a:srgbClr val="1C29A2"/>
                </a:solidFill>
              </a:rPr>
              <a:t>? </a:t>
            </a:r>
          </a:p>
        </p:txBody>
      </p:sp>
    </p:spTree>
    <p:extLst>
      <p:ext uri="{BB962C8B-B14F-4D97-AF65-F5344CB8AC3E}">
        <p14:creationId xmlns:p14="http://schemas.microsoft.com/office/powerpoint/2010/main" val="2868672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51199-FFD4-282A-EA5B-EB890CD87E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657873-311C-01D9-3FDD-A2E2C7D647FE}"/>
              </a:ext>
            </a:extLst>
          </p:cNvPr>
          <p:cNvSpPr>
            <a:spLocks noGrp="1"/>
          </p:cNvSpPr>
          <p:nvPr>
            <p:ph type="title"/>
          </p:nvPr>
        </p:nvSpPr>
        <p:spPr>
          <a:xfrm>
            <a:off x="987972" y="2322786"/>
            <a:ext cx="11006809" cy="3626068"/>
          </a:xfrm>
        </p:spPr>
        <p:txBody>
          <a:bodyPr/>
          <a:lstStyle/>
          <a:p>
            <a:r>
              <a:rPr lang="en-US" sz="4400" dirty="0">
                <a:latin typeface="Garamond" panose="02020404030301010803" pitchFamily="18" charset="0"/>
              </a:rPr>
              <a:t> </a:t>
            </a:r>
            <a:endParaRPr lang="en-US" dirty="0">
              <a:latin typeface="Garamond" panose="02020404030301010803" pitchFamily="18" charset="0"/>
            </a:endParaRPr>
          </a:p>
        </p:txBody>
      </p:sp>
      <p:sp>
        <p:nvSpPr>
          <p:cNvPr id="9" name="Slide Number Placeholder 8">
            <a:extLst>
              <a:ext uri="{FF2B5EF4-FFF2-40B4-BE49-F238E27FC236}">
                <a16:creationId xmlns:a16="http://schemas.microsoft.com/office/drawing/2014/main" id="{F7E2D2FF-8F87-8AEC-062D-E872BBD16142}"/>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21</a:t>
            </a:fld>
            <a:endParaRPr lang="en-US" dirty="0"/>
          </a:p>
        </p:txBody>
      </p:sp>
      <p:sp>
        <p:nvSpPr>
          <p:cNvPr id="4" name="TextBox 3">
            <a:extLst>
              <a:ext uri="{FF2B5EF4-FFF2-40B4-BE49-F238E27FC236}">
                <a16:creationId xmlns:a16="http://schemas.microsoft.com/office/drawing/2014/main" id="{9781ED13-4143-0231-F597-385FF46FF704}"/>
              </a:ext>
            </a:extLst>
          </p:cNvPr>
          <p:cNvSpPr txBox="1"/>
          <p:nvPr/>
        </p:nvSpPr>
        <p:spPr>
          <a:xfrm>
            <a:off x="777766" y="1368433"/>
            <a:ext cx="9648496" cy="5242461"/>
          </a:xfrm>
          <a:prstGeom prst="rect">
            <a:avLst/>
          </a:prstGeom>
          <a:noFill/>
        </p:spPr>
        <p:txBody>
          <a:bodyPr wrap="square">
            <a:spAutoFit/>
          </a:bodyPr>
          <a:lstStyle/>
          <a:p>
            <a:endParaRPr lang="en-US" sz="2400" dirty="0">
              <a:latin typeface="Garamond" panose="02020404030301010803" pitchFamily="18" charset="0"/>
              <a:cs typeface="Poppins"/>
            </a:endParaRPr>
          </a:p>
          <a:p>
            <a:pPr>
              <a:buClr>
                <a:srgbClr val="FF4900"/>
              </a:buClr>
            </a:pPr>
            <a:endParaRPr lang="en-US" sz="2400" dirty="0">
              <a:latin typeface="Garamond" panose="02020404030301010803" pitchFamily="18" charset="0"/>
              <a:cs typeface="Poppins"/>
            </a:endParaRPr>
          </a:p>
          <a:p>
            <a:pPr marL="342900" indent="-342900">
              <a:spcAft>
                <a:spcPts val="800"/>
              </a:spcAft>
              <a:buClr>
                <a:srgbClr val="FF4900"/>
              </a:buClr>
              <a:buFont typeface="Wingdings" pitchFamily="2" charset="2"/>
              <a:buChar char="Ø"/>
            </a:pPr>
            <a:r>
              <a:rPr lang="en-US" sz="2400" dirty="0">
                <a:latin typeface="Garamond" panose="02020404030301010803" pitchFamily="18" charset="0"/>
                <a:cs typeface="Poppins"/>
              </a:rPr>
              <a:t>N</a:t>
            </a:r>
            <a:r>
              <a:rPr lang="en-US" sz="2400" dirty="0">
                <a:solidFill>
                  <a:schemeClr val="tx1"/>
                </a:solidFill>
                <a:latin typeface="Garamond" panose="02020404030301010803" pitchFamily="18" charset="0"/>
                <a:cs typeface="Poppins"/>
              </a:rPr>
              <a:t>o (full) consensus within and across cities on who/what is beautiful and why. </a:t>
            </a:r>
          </a:p>
          <a:p>
            <a:pPr marL="342900" indent="-342900">
              <a:spcAft>
                <a:spcPts val="800"/>
              </a:spcAft>
              <a:buClr>
                <a:srgbClr val="FF4900"/>
              </a:buClr>
              <a:buFont typeface="Wingdings" pitchFamily="2" charset="2"/>
              <a:buChar char="Ø"/>
            </a:pPr>
            <a:r>
              <a:rPr lang="en-US" sz="2400" dirty="0">
                <a:latin typeface="Garamond" panose="02020404030301010803" pitchFamily="18" charset="0"/>
                <a:cs typeface="Poppins"/>
              </a:rPr>
              <a:t>Physical beauty is a domain where (multi-layered, intersecting) social identities are expressed and divides marked. </a:t>
            </a:r>
          </a:p>
          <a:p>
            <a:pPr marL="342900" indent="-342900">
              <a:spcAft>
                <a:spcPts val="800"/>
              </a:spcAft>
              <a:buClr>
                <a:srgbClr val="FF4900"/>
              </a:buClr>
              <a:buFont typeface="Wingdings" pitchFamily="2" charset="2"/>
              <a:buChar char="Ø"/>
            </a:pPr>
            <a:r>
              <a:rPr lang="en-US" sz="2400" dirty="0">
                <a:latin typeface="Garamond" panose="02020404030301010803" pitchFamily="18" charset="0"/>
                <a:cs typeface="Poppins"/>
              </a:rPr>
              <a:t>I</a:t>
            </a:r>
            <a:r>
              <a:rPr lang="en-US" sz="2400" dirty="0">
                <a:solidFill>
                  <a:schemeClr val="tx1"/>
                </a:solidFill>
                <a:latin typeface="Garamond" panose="02020404030301010803" pitchFamily="18" charset="0"/>
                <a:cs typeface="Poppins"/>
              </a:rPr>
              <a:t>n </a:t>
            </a:r>
            <a:r>
              <a:rPr lang="en-US" sz="2400" dirty="0">
                <a:latin typeface="Garamond" panose="02020404030301010803" pitchFamily="18" charset="0"/>
                <a:cs typeface="Poppins"/>
              </a:rPr>
              <a:t>different places, different differences are salient. </a:t>
            </a:r>
          </a:p>
          <a:p>
            <a:pPr marL="342900" indent="-342900">
              <a:spcAft>
                <a:spcPts val="800"/>
              </a:spcAft>
              <a:buClr>
                <a:srgbClr val="FF4900"/>
              </a:buClr>
              <a:buFont typeface="Wingdings" pitchFamily="2" charset="2"/>
              <a:buChar char="Ø"/>
            </a:pPr>
            <a:endParaRPr lang="en-US" sz="2400" dirty="0">
              <a:latin typeface="Garamond" panose="02020404030301010803" pitchFamily="18" charset="0"/>
              <a:cs typeface="Poppins"/>
            </a:endParaRPr>
          </a:p>
          <a:p>
            <a:pPr marL="342900" indent="-342900">
              <a:spcAft>
                <a:spcPts val="800"/>
              </a:spcAft>
              <a:buClr>
                <a:srgbClr val="FF4900"/>
              </a:buClr>
              <a:buFont typeface="Wingdings" pitchFamily="2" charset="2"/>
              <a:buChar char="Ø"/>
            </a:pPr>
            <a:r>
              <a:rPr lang="en-US" sz="2400" dirty="0">
                <a:latin typeface="Garamond" panose="02020404030301010803" pitchFamily="18" charset="0"/>
                <a:cs typeface="Poppins"/>
              </a:rPr>
              <a:t>But are beauty standards cultural capital? </a:t>
            </a:r>
          </a:p>
          <a:p>
            <a:pPr>
              <a:spcAft>
                <a:spcPts val="800"/>
              </a:spcAft>
              <a:buClr>
                <a:srgbClr val="FF4900"/>
              </a:buClr>
            </a:pPr>
            <a:r>
              <a:rPr lang="en-US" sz="2400" dirty="0">
                <a:latin typeface="Garamond" panose="02020404030301010803" pitchFamily="18" charset="0"/>
                <a:cs typeface="Poppins"/>
              </a:rPr>
              <a:t>        Sometimes </a:t>
            </a:r>
            <a:r>
              <a:rPr lang="en-US" sz="2400" b="1" dirty="0">
                <a:latin typeface="Garamond" panose="02020404030301010803" pitchFamily="18" charset="0"/>
                <a:cs typeface="Poppins"/>
              </a:rPr>
              <a:t>clearly yes</a:t>
            </a:r>
            <a:r>
              <a:rPr lang="en-US" sz="2400" dirty="0">
                <a:latin typeface="Garamond" panose="02020404030301010803" pitchFamily="18" charset="0"/>
                <a:cs typeface="Poppins"/>
              </a:rPr>
              <a:t>: hierarchical, legitimate, hegemonic</a:t>
            </a:r>
          </a:p>
          <a:p>
            <a:pPr>
              <a:spcAft>
                <a:spcPts val="800"/>
              </a:spcAft>
              <a:buClr>
                <a:srgbClr val="FF4900"/>
              </a:buClr>
            </a:pPr>
            <a:r>
              <a:rPr lang="en-US" sz="2400" dirty="0">
                <a:latin typeface="Garamond" panose="02020404030301010803" pitchFamily="18" charset="0"/>
                <a:cs typeface="Poppins"/>
              </a:rPr>
              <a:t>        Sometimes </a:t>
            </a:r>
            <a:r>
              <a:rPr lang="en-US" sz="2400" b="1" dirty="0">
                <a:latin typeface="Garamond" panose="02020404030301010803" pitchFamily="18" charset="0"/>
                <a:cs typeface="Poppins"/>
              </a:rPr>
              <a:t>less clear</a:t>
            </a:r>
            <a:r>
              <a:rPr lang="en-US" sz="2400" dirty="0">
                <a:latin typeface="Garamond" panose="02020404030301010803" pitchFamily="18" charset="0"/>
                <a:cs typeface="Poppins"/>
              </a:rPr>
              <a:t>: horizontal, hegemony contested or absent</a:t>
            </a:r>
            <a:endParaRPr lang="en-US" sz="2400" dirty="0">
              <a:solidFill>
                <a:schemeClr val="tx1"/>
              </a:solidFill>
              <a:latin typeface="Garamond" panose="02020404030301010803" pitchFamily="18" charset="0"/>
              <a:cs typeface="Poppins"/>
            </a:endParaRPr>
          </a:p>
          <a:p>
            <a:endParaRPr lang="en-US" sz="2400" dirty="0">
              <a:solidFill>
                <a:schemeClr val="tx1"/>
              </a:solidFill>
              <a:latin typeface="Garamond" panose="02020404030301010803" pitchFamily="18" charset="0"/>
              <a:cs typeface="Poppins"/>
            </a:endParaRPr>
          </a:p>
        </p:txBody>
      </p:sp>
      <p:sp>
        <p:nvSpPr>
          <p:cNvPr id="5" name="Title 1">
            <a:extLst>
              <a:ext uri="{FF2B5EF4-FFF2-40B4-BE49-F238E27FC236}">
                <a16:creationId xmlns:a16="http://schemas.microsoft.com/office/drawing/2014/main" id="{AE8A586F-EF52-B31B-D6A0-80D492BA929F}"/>
              </a:ext>
            </a:extLst>
          </p:cNvPr>
          <p:cNvSpPr txBox="1">
            <a:spLocks/>
          </p:cNvSpPr>
          <p:nvPr/>
        </p:nvSpPr>
        <p:spPr>
          <a:xfrm>
            <a:off x="1167492" y="620001"/>
            <a:ext cx="9779183" cy="120278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kern="1200">
                <a:solidFill>
                  <a:srgbClr val="142160"/>
                </a:solidFill>
                <a:latin typeface="EB Garamond SemiBold" panose="00000700000000000000" pitchFamily="2" charset="0"/>
                <a:ea typeface="EB Garamond SemiBold" panose="00000700000000000000" pitchFamily="2" charset="0"/>
                <a:cs typeface="+mj-cs"/>
              </a:defRPr>
            </a:lvl1pPr>
          </a:lstStyle>
          <a:p>
            <a:r>
              <a:rPr lang="nl-NL" sz="4000" dirty="0" err="1">
                <a:solidFill>
                  <a:srgbClr val="1C29A2"/>
                </a:solidFill>
              </a:rPr>
              <a:t>Conclusion</a:t>
            </a:r>
            <a:r>
              <a:rPr lang="nl-NL" sz="4000" dirty="0">
                <a:solidFill>
                  <a:srgbClr val="1C29A2"/>
                </a:solidFill>
              </a:rPr>
              <a:t>: </a:t>
            </a:r>
          </a:p>
          <a:p>
            <a:r>
              <a:rPr lang="nl-NL" sz="4000" dirty="0">
                <a:solidFill>
                  <a:srgbClr val="1C29A2"/>
                </a:solidFill>
              </a:rPr>
              <a:t>How beauty </a:t>
            </a:r>
            <a:r>
              <a:rPr lang="nl-NL" sz="4000" dirty="0" err="1">
                <a:solidFill>
                  <a:srgbClr val="1C29A2"/>
                </a:solidFill>
              </a:rPr>
              <a:t>standards</a:t>
            </a:r>
            <a:r>
              <a:rPr lang="nl-NL" sz="4000" dirty="0">
                <a:solidFill>
                  <a:srgbClr val="1C29A2"/>
                </a:solidFill>
              </a:rPr>
              <a:t> mark </a:t>
            </a:r>
            <a:r>
              <a:rPr lang="nl-NL" sz="4000" dirty="0" err="1">
                <a:solidFill>
                  <a:srgbClr val="1C29A2"/>
                </a:solidFill>
              </a:rPr>
              <a:t>social</a:t>
            </a:r>
            <a:r>
              <a:rPr lang="nl-NL" sz="4000" dirty="0">
                <a:solidFill>
                  <a:srgbClr val="1C29A2"/>
                </a:solidFill>
              </a:rPr>
              <a:t> </a:t>
            </a:r>
            <a:r>
              <a:rPr lang="nl-NL" sz="4000" dirty="0" err="1">
                <a:solidFill>
                  <a:srgbClr val="1C29A2"/>
                </a:solidFill>
              </a:rPr>
              <a:t>divides</a:t>
            </a:r>
            <a:endParaRPr lang="nl-NL" sz="4000" dirty="0">
              <a:solidFill>
                <a:srgbClr val="1C29A2"/>
              </a:solidFill>
            </a:endParaRPr>
          </a:p>
        </p:txBody>
      </p:sp>
    </p:spTree>
    <p:extLst>
      <p:ext uri="{BB962C8B-B14F-4D97-AF65-F5344CB8AC3E}">
        <p14:creationId xmlns:p14="http://schemas.microsoft.com/office/powerpoint/2010/main" val="1249175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5C7C9-7439-0EF8-0938-72791E215B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E01995-7D7E-D984-5610-D6E678ACFAC8}"/>
              </a:ext>
            </a:extLst>
          </p:cNvPr>
          <p:cNvSpPr>
            <a:spLocks noGrp="1"/>
          </p:cNvSpPr>
          <p:nvPr>
            <p:ph type="title"/>
          </p:nvPr>
        </p:nvSpPr>
        <p:spPr>
          <a:xfrm>
            <a:off x="987972" y="2322786"/>
            <a:ext cx="11006809" cy="3626068"/>
          </a:xfrm>
        </p:spPr>
        <p:txBody>
          <a:bodyPr/>
          <a:lstStyle/>
          <a:p>
            <a:r>
              <a:rPr lang="en-US" sz="4400" dirty="0">
                <a:latin typeface="Garamond" panose="02020404030301010803" pitchFamily="18" charset="0"/>
              </a:rPr>
              <a:t> </a:t>
            </a:r>
            <a:endParaRPr lang="en-US" dirty="0">
              <a:latin typeface="Garamond" panose="02020404030301010803" pitchFamily="18" charset="0"/>
            </a:endParaRPr>
          </a:p>
        </p:txBody>
      </p:sp>
      <p:sp>
        <p:nvSpPr>
          <p:cNvPr id="9" name="Slide Number Placeholder 8">
            <a:extLst>
              <a:ext uri="{FF2B5EF4-FFF2-40B4-BE49-F238E27FC236}">
                <a16:creationId xmlns:a16="http://schemas.microsoft.com/office/drawing/2014/main" id="{548F3577-1C6A-CCE6-503C-973E86EDA7FB}"/>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22</a:t>
            </a:fld>
            <a:endParaRPr lang="en-US" dirty="0"/>
          </a:p>
        </p:txBody>
      </p:sp>
      <p:sp>
        <p:nvSpPr>
          <p:cNvPr id="4" name="TextBox 3">
            <a:extLst>
              <a:ext uri="{FF2B5EF4-FFF2-40B4-BE49-F238E27FC236}">
                <a16:creationId xmlns:a16="http://schemas.microsoft.com/office/drawing/2014/main" id="{0E57933D-D630-7DDD-9A1D-300CB4391C72}"/>
              </a:ext>
            </a:extLst>
          </p:cNvPr>
          <p:cNvSpPr txBox="1"/>
          <p:nvPr/>
        </p:nvSpPr>
        <p:spPr>
          <a:xfrm>
            <a:off x="1219199" y="1622616"/>
            <a:ext cx="8671034" cy="4934684"/>
          </a:xfrm>
          <a:prstGeom prst="rect">
            <a:avLst/>
          </a:prstGeom>
          <a:noFill/>
        </p:spPr>
        <p:txBody>
          <a:bodyPr wrap="square">
            <a:spAutoFit/>
          </a:bodyPr>
          <a:lstStyle/>
          <a:p>
            <a:pPr>
              <a:spcAft>
                <a:spcPts val="800"/>
              </a:spcAft>
              <a:buClr>
                <a:srgbClr val="FF0000"/>
              </a:buClr>
            </a:pPr>
            <a:r>
              <a:rPr lang="en-US" sz="2400" dirty="0">
                <a:solidFill>
                  <a:schemeClr val="tx1"/>
                </a:solidFill>
                <a:latin typeface="Garamond" panose="02020404030301010803" pitchFamily="18" charset="0"/>
                <a:cs typeface="Poppins"/>
              </a:rPr>
              <a:t>More analysis </a:t>
            </a:r>
          </a:p>
          <a:p>
            <a:pPr marL="800100" lvl="1" indent="-342900">
              <a:spcAft>
                <a:spcPts val="800"/>
              </a:spcAft>
              <a:buClr>
                <a:srgbClr val="FF0000"/>
              </a:buClr>
              <a:buFont typeface="Wingdings" pitchFamily="2" charset="2"/>
              <a:buChar char="Ø"/>
            </a:pPr>
            <a:r>
              <a:rPr lang="en-US" sz="2000" dirty="0">
                <a:latin typeface="Garamond" panose="02020404030301010803" pitchFamily="18" charset="0"/>
                <a:cs typeface="Poppins"/>
              </a:rPr>
              <a:t>Detailed mixed-method analysis of every city</a:t>
            </a:r>
          </a:p>
          <a:p>
            <a:pPr marL="800100" lvl="1" indent="-342900">
              <a:spcAft>
                <a:spcPts val="800"/>
              </a:spcAft>
              <a:buClr>
                <a:srgbClr val="FF0000"/>
              </a:buClr>
              <a:buFont typeface="Wingdings" pitchFamily="2" charset="2"/>
              <a:buChar char="Ø"/>
            </a:pPr>
            <a:r>
              <a:rPr lang="en-US" sz="2000" dirty="0">
                <a:latin typeface="Garamond" panose="02020404030301010803" pitchFamily="18" charset="0"/>
                <a:cs typeface="Poppins"/>
              </a:rPr>
              <a:t>Comparative analysis and collective write-up</a:t>
            </a:r>
          </a:p>
          <a:p>
            <a:pPr marL="800100" lvl="1" indent="-342900">
              <a:spcAft>
                <a:spcPts val="800"/>
              </a:spcAft>
              <a:buClr>
                <a:srgbClr val="FF0000"/>
              </a:buClr>
              <a:buFont typeface="Wingdings" pitchFamily="2" charset="2"/>
              <a:buChar char="Ø"/>
            </a:pPr>
            <a:r>
              <a:rPr lang="en-US" sz="2000" dirty="0">
                <a:latin typeface="Garamond" panose="02020404030301010803" pitchFamily="18" charset="0"/>
                <a:cs typeface="Poppins"/>
              </a:rPr>
              <a:t>Design global Q-set with selected images from the 5 Q-sets, and survey (in 	four countries/cities, Iran is not feasible)</a:t>
            </a:r>
            <a:endParaRPr lang="en-US" sz="2400" dirty="0">
              <a:latin typeface="Garamond" panose="02020404030301010803" pitchFamily="18" charset="0"/>
              <a:cs typeface="Poppins"/>
            </a:endParaRPr>
          </a:p>
          <a:p>
            <a:pPr>
              <a:spcAft>
                <a:spcPts val="800"/>
              </a:spcAft>
              <a:buClr>
                <a:srgbClr val="FF0000"/>
              </a:buClr>
            </a:pPr>
            <a:r>
              <a:rPr lang="en-US" sz="2400" dirty="0">
                <a:latin typeface="Garamond" panose="02020404030301010803" pitchFamily="18" charset="0"/>
                <a:cs typeface="Poppins"/>
              </a:rPr>
              <a:t>More theoretical avenues</a:t>
            </a:r>
          </a:p>
          <a:p>
            <a:pPr marL="800100" lvl="1" indent="-342900">
              <a:spcAft>
                <a:spcPts val="800"/>
              </a:spcAft>
              <a:buClr>
                <a:srgbClr val="FF0000"/>
              </a:buClr>
              <a:buFont typeface="Wingdings" pitchFamily="2" charset="2"/>
              <a:buChar char="Ø"/>
            </a:pPr>
            <a:r>
              <a:rPr lang="en-US" sz="2000" dirty="0">
                <a:latin typeface="Garamond" panose="02020404030301010803" pitchFamily="18" charset="0"/>
                <a:cs typeface="Poppins"/>
              </a:rPr>
              <a:t>History and working of "different differences" across places</a:t>
            </a:r>
          </a:p>
          <a:p>
            <a:pPr marL="800100" lvl="1" indent="-342900">
              <a:spcAft>
                <a:spcPts val="800"/>
              </a:spcAft>
              <a:buClr>
                <a:srgbClr val="FF0000"/>
              </a:buClr>
              <a:buFont typeface="Wingdings" pitchFamily="2" charset="2"/>
              <a:buChar char="Ø"/>
            </a:pPr>
            <a:r>
              <a:rPr lang="en-US" sz="2000" dirty="0">
                <a:latin typeface="Garamond" panose="02020404030301010803" pitchFamily="18" charset="0"/>
                <a:cs typeface="Poppins"/>
              </a:rPr>
              <a:t>Cultural capital and other forms of boundary drawing</a:t>
            </a:r>
          </a:p>
          <a:p>
            <a:pPr marL="800100" lvl="1" indent="-342900">
              <a:spcAft>
                <a:spcPts val="800"/>
              </a:spcAft>
              <a:buClr>
                <a:srgbClr val="FF0000"/>
              </a:buClr>
              <a:buFont typeface="Wingdings" pitchFamily="2" charset="2"/>
              <a:buChar char="Ø"/>
            </a:pPr>
            <a:r>
              <a:rPr lang="en-US" sz="2000" dirty="0">
                <a:latin typeface="Garamond" panose="02020404030301010803" pitchFamily="18" charset="0"/>
                <a:cs typeface="Poppins"/>
              </a:rPr>
              <a:t>Relation between beauty standards and transnational inequalities</a:t>
            </a:r>
          </a:p>
          <a:p>
            <a:pPr marL="800100" lvl="1" indent="-342900">
              <a:spcAft>
                <a:spcPts val="800"/>
              </a:spcAft>
              <a:buClr>
                <a:srgbClr val="FF0000"/>
              </a:buClr>
              <a:buFont typeface="Wingdings" pitchFamily="2" charset="2"/>
              <a:buChar char="Ø"/>
            </a:pPr>
            <a:r>
              <a:rPr lang="en-US" sz="2000" dirty="0">
                <a:latin typeface="Garamond" panose="02020404030301010803" pitchFamily="18" charset="0"/>
                <a:cs typeface="Poppins"/>
              </a:rPr>
              <a:t>When, how and why are beauty standards mobilized and activated for </a:t>
            </a:r>
          </a:p>
          <a:p>
            <a:pPr lvl="1">
              <a:spcAft>
                <a:spcPts val="800"/>
              </a:spcAft>
              <a:buClr>
                <a:srgbClr val="FF0000"/>
              </a:buClr>
            </a:pPr>
            <a:r>
              <a:rPr lang="en-US" sz="2000" dirty="0">
                <a:latin typeface="Garamond" panose="02020404030301010803" pitchFamily="18" charset="0"/>
                <a:cs typeface="Poppins"/>
              </a:rPr>
              <a:t>	(social, cultural, and increasingly: political) distinction? </a:t>
            </a:r>
          </a:p>
          <a:p>
            <a:pPr marL="800100" lvl="1" indent="-342900">
              <a:spcAft>
                <a:spcPts val="800"/>
              </a:spcAft>
              <a:buClr>
                <a:srgbClr val="FF0000"/>
              </a:buClr>
              <a:buFont typeface="Wingdings" pitchFamily="2" charset="2"/>
              <a:buChar char="Ø"/>
            </a:pPr>
            <a:r>
              <a:rPr lang="en-US" sz="2000" dirty="0">
                <a:latin typeface="Garamond" panose="02020404030301010803" pitchFamily="18" charset="0"/>
                <a:cs typeface="Poppins"/>
              </a:rPr>
              <a:t>And whose beauty?</a:t>
            </a:r>
          </a:p>
        </p:txBody>
      </p:sp>
      <p:sp>
        <p:nvSpPr>
          <p:cNvPr id="5" name="Title 1">
            <a:extLst>
              <a:ext uri="{FF2B5EF4-FFF2-40B4-BE49-F238E27FC236}">
                <a16:creationId xmlns:a16="http://schemas.microsoft.com/office/drawing/2014/main" id="{D77599ED-709D-215C-68A6-57304A159AB7}"/>
              </a:ext>
            </a:extLst>
          </p:cNvPr>
          <p:cNvSpPr txBox="1">
            <a:spLocks/>
          </p:cNvSpPr>
          <p:nvPr/>
        </p:nvSpPr>
        <p:spPr>
          <a:xfrm>
            <a:off x="1167492" y="136526"/>
            <a:ext cx="9779183" cy="12880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kern="1200">
                <a:solidFill>
                  <a:srgbClr val="142160"/>
                </a:solidFill>
                <a:latin typeface="EB Garamond SemiBold" panose="00000700000000000000" pitchFamily="2" charset="0"/>
                <a:ea typeface="EB Garamond SemiBold" panose="00000700000000000000" pitchFamily="2" charset="0"/>
                <a:cs typeface="+mj-cs"/>
              </a:defRPr>
            </a:lvl1pPr>
          </a:lstStyle>
          <a:p>
            <a:r>
              <a:rPr lang="nl-NL" sz="4000" dirty="0">
                <a:solidFill>
                  <a:srgbClr val="1C29A2"/>
                </a:solidFill>
              </a:rPr>
              <a:t>Next steps </a:t>
            </a:r>
          </a:p>
        </p:txBody>
      </p:sp>
    </p:spTree>
    <p:extLst>
      <p:ext uri="{BB962C8B-B14F-4D97-AF65-F5344CB8AC3E}">
        <p14:creationId xmlns:p14="http://schemas.microsoft.com/office/powerpoint/2010/main" val="527441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ubtitle 12">
            <a:extLst>
              <a:ext uri="{FF2B5EF4-FFF2-40B4-BE49-F238E27FC236}">
                <a16:creationId xmlns:a16="http://schemas.microsoft.com/office/drawing/2014/main" id="{EDECFF2D-559D-818A-AD8B-4207D6A9A383}"/>
              </a:ext>
            </a:extLst>
          </p:cNvPr>
          <p:cNvSpPr>
            <a:spLocks noGrp="1"/>
          </p:cNvSpPr>
          <p:nvPr>
            <p:ph type="subTitle" idx="1"/>
          </p:nvPr>
        </p:nvSpPr>
        <p:spPr>
          <a:xfrm>
            <a:off x="450317" y="1004046"/>
            <a:ext cx="6470436" cy="4661647"/>
          </a:xfrm>
        </p:spPr>
        <p:txBody>
          <a:bodyPr/>
          <a:lstStyle/>
          <a:p>
            <a:r>
              <a:rPr lang="en-US" sz="2400" b="0" i="0" u="none" strike="noStrike" dirty="0">
                <a:effectLst/>
                <a:latin typeface="Garamond" panose="02020404030301010803" pitchFamily="18" charset="0"/>
              </a:rPr>
              <a:t>This presentation is part of project that has received funding from the European Research Council (ERC) under the European Union’s Horizon 2020 research and innovation </a:t>
            </a:r>
            <a:r>
              <a:rPr lang="en-US" sz="2400" b="0" i="0" u="none" strike="noStrike" dirty="0" err="1">
                <a:effectLst/>
                <a:latin typeface="Garamond" panose="02020404030301010803" pitchFamily="18" charset="0"/>
              </a:rPr>
              <a:t>programme</a:t>
            </a:r>
            <a:r>
              <a:rPr lang="en-US" sz="2400" b="0" i="0" u="none" strike="noStrike" dirty="0">
                <a:effectLst/>
                <a:latin typeface="Garamond" panose="02020404030301010803" pitchFamily="18" charset="0"/>
              </a:rPr>
              <a:t>, Grant agreements No. 101052649.  </a:t>
            </a:r>
          </a:p>
          <a:p>
            <a:r>
              <a:rPr lang="en-GB" sz="2400" b="0" i="0" u="none" strike="noStrike" dirty="0">
                <a:effectLst/>
                <a:latin typeface="Garamond" panose="02020404030301010803" pitchFamily="18" charset="0"/>
              </a:rPr>
              <a:t>Views and opinions expressed are however those of the author(s) only and do not necessarily reflect those of the European Union or the European Research Council Executive Agency. Neither the European Union nor the granting authority can be held responsible for them.</a:t>
            </a:r>
            <a:endParaRPr sz="2400" dirty="0">
              <a:latin typeface="Garamond" panose="02020404030301010803" pitchFamily="18" charset="0"/>
            </a:endParaRPr>
          </a:p>
        </p:txBody>
      </p:sp>
      <p:pic>
        <p:nvPicPr>
          <p:cNvPr id="13314" name="Picture 2" descr="Communicating your research | ERC: European Research Council">
            <a:extLst>
              <a:ext uri="{FF2B5EF4-FFF2-40B4-BE49-F238E27FC236}">
                <a16:creationId xmlns:a16="http://schemas.microsoft.com/office/drawing/2014/main" id="{A5B9F7C8-543D-7E79-E0D1-4EE8B33262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6749" y="0"/>
            <a:ext cx="3746300" cy="2650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391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66865F-B135-A30D-BCEF-E126422F2DCD}"/>
              </a:ext>
            </a:extLst>
          </p:cNvPr>
          <p:cNvSpPr>
            <a:spLocks noGrp="1"/>
          </p:cNvSpPr>
          <p:nvPr>
            <p:ph type="ctrTitle"/>
          </p:nvPr>
        </p:nvSpPr>
        <p:spPr>
          <a:xfrm>
            <a:off x="1167494" y="1219199"/>
            <a:ext cx="6245912" cy="4372303"/>
          </a:xfrm>
        </p:spPr>
        <p:txBody>
          <a:bodyPr/>
          <a:lstStyle/>
          <a:p>
            <a:br>
              <a:rPr lang="en-IE" b="0" dirty="0"/>
            </a:br>
            <a:r>
              <a:rPr lang="en-IE" sz="4400" b="0" dirty="0"/>
              <a:t>Thank you! Questions?</a:t>
            </a:r>
            <a:br>
              <a:rPr lang="en-IE" sz="4400" b="0" dirty="0"/>
            </a:br>
            <a:br>
              <a:rPr lang="en-IE" sz="4400" b="0" dirty="0"/>
            </a:br>
            <a:br>
              <a:rPr lang="en-IE" sz="4400" b="0" dirty="0"/>
            </a:br>
            <a:r>
              <a:rPr lang="en-IE" sz="4400" b="0" dirty="0"/>
              <a:t>    </a:t>
            </a:r>
            <a:r>
              <a:rPr lang="en-IE" sz="3200" b="0" dirty="0" err="1">
                <a:latin typeface="Garamond" panose="02020404030301010803" pitchFamily="18" charset="0"/>
              </a:rPr>
              <a:t>sociologyofbeauty.eu</a:t>
            </a:r>
            <a:r>
              <a:rPr lang="en-IE" sz="3200" b="0" dirty="0">
                <a:latin typeface="Garamond" panose="02020404030301010803" pitchFamily="18" charset="0"/>
              </a:rPr>
              <a:t> </a:t>
            </a:r>
            <a:br>
              <a:rPr lang="en-IE" sz="3200" b="0" dirty="0">
                <a:latin typeface="Garamond" panose="02020404030301010803" pitchFamily="18" charset="0"/>
              </a:rPr>
            </a:br>
            <a:r>
              <a:rPr lang="en-IE" sz="3200" b="0" dirty="0">
                <a:latin typeface="Garamond" panose="02020404030301010803" pitchFamily="18" charset="0"/>
              </a:rPr>
              <a:t>✉️ </a:t>
            </a:r>
            <a:r>
              <a:rPr lang="en-IE" sz="3200" b="0" dirty="0" err="1">
                <a:latin typeface="Garamond" panose="02020404030301010803" pitchFamily="18" charset="0"/>
              </a:rPr>
              <a:t>giselinde.kuipers@kuleuven.be</a:t>
            </a:r>
            <a:br>
              <a:rPr lang="en-IE" sz="3200" b="0" dirty="0">
                <a:latin typeface="Garamond" panose="02020404030301010803" pitchFamily="18" charset="0"/>
              </a:rPr>
            </a:br>
            <a:r>
              <a:rPr lang="en-IE" sz="3200" b="0" dirty="0">
                <a:latin typeface="Garamond" panose="02020404030301010803" pitchFamily="18" charset="0"/>
              </a:rPr>
              <a:t>     </a:t>
            </a:r>
            <a:r>
              <a:rPr lang="en-IE" sz="3200" b="0" dirty="0" err="1">
                <a:latin typeface="Garamond" panose="02020404030301010803" pitchFamily="18" charset="0"/>
              </a:rPr>
              <a:t>giselinde.kuipers@bsky.social</a:t>
            </a:r>
            <a:br>
              <a:rPr lang="en-IE" sz="3200" i="1" dirty="0"/>
            </a:br>
            <a:br>
              <a:rPr lang="en-IE" sz="3200" i="1" dirty="0"/>
            </a:br>
            <a:r>
              <a:rPr lang="en-IE" sz="3200" i="1" dirty="0"/>
              <a:t>	</a:t>
            </a:r>
            <a:endParaRPr lang="en-IE" sz="3200" b="0" dirty="0"/>
          </a:p>
        </p:txBody>
      </p:sp>
      <p:pic>
        <p:nvPicPr>
          <p:cNvPr id="1026" name="Picture 2" descr="Bluesky Logo Download in SVG Vector or PNG File Format">
            <a:extLst>
              <a:ext uri="{FF2B5EF4-FFF2-40B4-BE49-F238E27FC236}">
                <a16:creationId xmlns:a16="http://schemas.microsoft.com/office/drawing/2014/main" id="{EE077F1D-483E-2F07-A549-E795B8322E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1577" y="4235668"/>
            <a:ext cx="437493" cy="43749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nternet, web icon vector in flat style. Website, globe sign symbol ...">
            <a:extLst>
              <a:ext uri="{FF2B5EF4-FFF2-40B4-BE49-F238E27FC236}">
                <a16:creationId xmlns:a16="http://schemas.microsoft.com/office/drawing/2014/main" id="{A80FCD39-3D99-AD3A-052B-155ADDDE19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911" y="3274628"/>
            <a:ext cx="394139" cy="39413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qr code with orange and black squares&#10;&#10;AI-generated content may be incorrect.">
            <a:extLst>
              <a:ext uri="{FF2B5EF4-FFF2-40B4-BE49-F238E27FC236}">
                <a16:creationId xmlns:a16="http://schemas.microsoft.com/office/drawing/2014/main" id="{E707CE0A-EEDE-19DD-C273-D48446C176F6}"/>
              </a:ext>
            </a:extLst>
          </p:cNvPr>
          <p:cNvPicPr>
            <a:picLocks noChangeAspect="1"/>
          </p:cNvPicPr>
          <p:nvPr/>
        </p:nvPicPr>
        <p:blipFill>
          <a:blip r:embed="rId5"/>
          <a:stretch>
            <a:fillRect/>
          </a:stretch>
        </p:blipFill>
        <p:spPr>
          <a:xfrm>
            <a:off x="8832631" y="2476500"/>
            <a:ext cx="1905000" cy="1905000"/>
          </a:xfrm>
          <a:prstGeom prst="rect">
            <a:avLst/>
          </a:prstGeom>
        </p:spPr>
      </p:pic>
    </p:spTree>
    <p:extLst>
      <p:ext uri="{BB962C8B-B14F-4D97-AF65-F5344CB8AC3E}">
        <p14:creationId xmlns:p14="http://schemas.microsoft.com/office/powerpoint/2010/main" val="2807305683"/>
      </p:ext>
    </p:extLst>
  </p:cSld>
  <p:clrMapOvr>
    <a:masterClrMapping/>
  </p:clrMapOvr>
</p:sld>
</file>

<file path=ppt/theme/theme1.xml><?xml version="1.0" encoding="utf-8"?>
<a:theme xmlns:a="http://schemas.openxmlformats.org/drawingml/2006/main" name="Custom">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presentation_Win32_SL_v3" id="{4076E796-F1D4-4536-92F3-AFC92AB14B6B}" vid="{57967FCE-8768-4968-B994-8B7812D48F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EA3ACD8C-D672-4B38-852F-3C3D35FA49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28D935D-389D-40E1-8AE8-5A46931C4EC9}">
  <ds:schemaRefs>
    <ds:schemaRef ds:uri="http://schemas.microsoft.com/sharepoint/v3/contenttype/forms"/>
  </ds:schemaRefs>
</ds:datastoreItem>
</file>

<file path=customXml/itemProps3.xml><?xml version="1.0" encoding="utf-8"?>
<ds:datastoreItem xmlns:ds="http://schemas.openxmlformats.org/officeDocument/2006/customXml" ds:itemID="{C325C03C-2AB9-472A-B845-6A8AF27BB7F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{1187FEF4-0ED8-4629-AFF9-9C62AAD77AE4}tf45331398_win32</Template>
  <TotalTime>5066</TotalTime>
  <Words>2469</Words>
  <Application>Microsoft Macintosh PowerPoint</Application>
  <PresentationFormat>Widescreen</PresentationFormat>
  <Paragraphs>190</Paragraphs>
  <Slides>24</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Aptos</vt:lpstr>
      <vt:lpstr>Arial</vt:lpstr>
      <vt:lpstr>Calibri</vt:lpstr>
      <vt:lpstr>EB Garamond SemiBold</vt:lpstr>
      <vt:lpstr>Garamond</vt:lpstr>
      <vt:lpstr>Poppins</vt:lpstr>
      <vt:lpstr>Tenorite</vt:lpstr>
      <vt:lpstr>Wingdings</vt:lpstr>
      <vt:lpstr>Custom</vt:lpstr>
      <vt:lpstr>          </vt:lpstr>
      <vt:lpstr>Understanding Beauty and Inequality</vt:lpstr>
      <vt:lpstr>Beyond aesthetic capital</vt:lpstr>
      <vt:lpstr>Global aesthetic capital?</vt:lpstr>
      <vt:lpstr>Beauty standards as cultural capital</vt:lpstr>
      <vt:lpstr>Understanding Beauty and Inequality</vt:lpstr>
      <vt:lpstr>PowerPoint Presentation</vt:lpstr>
      <vt:lpstr>Data and method</vt:lpstr>
      <vt:lpstr>PowerPoint Presentation</vt:lpstr>
      <vt:lpstr>PowerPoint Presentation</vt:lpstr>
      <vt:lpstr>PowerPoint Presentation</vt:lpstr>
      <vt:lpstr>Designing a contextual comparative study</vt:lpstr>
      <vt:lpstr>Understanding Beauty and Inequality</vt:lpstr>
      <vt:lpstr>PowerPoint Presentation</vt:lpstr>
      <vt:lpstr> Brussels: Education/social class</vt:lpstr>
      <vt:lpstr> Buenos Aires: Education/social class</vt:lpstr>
      <vt:lpstr> Accra: Education/"westernization"  </vt:lpstr>
      <vt:lpstr> Tehran: Religion/age</vt:lpstr>
      <vt:lpstr>Hong Kong: ethnicity/migration (+ politics)</vt:lpstr>
      <vt:lpstr> </vt:lpstr>
      <vt:lpstr> </vt:lpstr>
      <vt:lpstr> </vt:lpstr>
      <vt:lpstr>PowerPoint Presentation</vt:lpstr>
      <vt:lpstr> Thank you! Questions?       sociologyofbeauty.eu  ✉️ giselinde.kuipers@kuleuven.be      giselinde.kuipers@bsky.social   </vt:lpstr>
    </vt:vector>
  </TitlesOfParts>
  <Company>European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COELHO Catarina (COMM-EXT)</dc:creator>
  <cp:lastModifiedBy>Narges Pirhayati</cp:lastModifiedBy>
  <cp:revision>71</cp:revision>
  <dcterms:created xsi:type="dcterms:W3CDTF">2023-09-20T14:14:51Z</dcterms:created>
  <dcterms:modified xsi:type="dcterms:W3CDTF">2025-09-16T16:05:49Z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y fmtid="{D5CDD505-2E9C-101B-9397-08002B2CF9AE}" pid="4" name="MSIP_Label_6bd9ddd1-4d20-43f6-abfa-fc3c07406f94_Enabled">
    <vt:lpwstr>true</vt:lpwstr>
  </property>
  <property fmtid="{D5CDD505-2E9C-101B-9397-08002B2CF9AE}" pid="5" name="MSIP_Label_6bd9ddd1-4d20-43f6-abfa-fc3c07406f94_SetDate">
    <vt:lpwstr>2023-09-20T14:14:51Z</vt:lpwstr>
  </property>
  <property fmtid="{D5CDD505-2E9C-101B-9397-08002B2CF9AE}" pid="6" name="MSIP_Label_6bd9ddd1-4d20-43f6-abfa-fc3c07406f94_Method">
    <vt:lpwstr>Standard</vt:lpwstr>
  </property>
  <property fmtid="{D5CDD505-2E9C-101B-9397-08002B2CF9AE}" pid="7" name="MSIP_Label_6bd9ddd1-4d20-43f6-abfa-fc3c07406f94_Name">
    <vt:lpwstr>Commission Use</vt:lpwstr>
  </property>
  <property fmtid="{D5CDD505-2E9C-101B-9397-08002B2CF9AE}" pid="8" name="MSIP_Label_6bd9ddd1-4d20-43f6-abfa-fc3c07406f94_SiteId">
    <vt:lpwstr>b24c8b06-522c-46fe-9080-70926f8dddb1</vt:lpwstr>
  </property>
  <property fmtid="{D5CDD505-2E9C-101B-9397-08002B2CF9AE}" pid="9" name="MSIP_Label_6bd9ddd1-4d20-43f6-abfa-fc3c07406f94_ActionId">
    <vt:lpwstr>0a5b3f6e-0832-4908-80ae-93db01d3b195</vt:lpwstr>
  </property>
  <property fmtid="{D5CDD505-2E9C-101B-9397-08002B2CF9AE}" pid="10" name="MSIP_Label_6bd9ddd1-4d20-43f6-abfa-fc3c07406f94_ContentBits">
    <vt:lpwstr>0</vt:lpwstr>
  </property>
</Properties>
</file>